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notesSlides/notesSlide3.xml" ContentType="application/vnd.openxmlformats-officedocument.presentationml.notesSlide+xml"/>
  <Override PartName="/ppt/ink/ink2.xml" ContentType="application/inkml+xml"/>
  <Override PartName="/ppt/notesSlides/notesSlide4.xml" ContentType="application/vnd.openxmlformats-officedocument.presentationml.notesSlide+xml"/>
  <Override PartName="/ppt/ink/ink3.xml" ContentType="application/inkml+xml"/>
  <Override PartName="/ppt/notesSlides/notesSlide5.xml" ContentType="application/vnd.openxmlformats-officedocument.presentationml.notesSlide+xml"/>
  <Override PartName="/ppt/ink/ink4.xml" ContentType="application/inkml+xml"/>
  <Override PartName="/ppt/notesSlides/notesSlide6.xml" ContentType="application/vnd.openxmlformats-officedocument.presentationml.notesSlide+xml"/>
  <Override PartName="/ppt/ink/ink5.xml" ContentType="application/inkml+xml"/>
  <Override PartName="/ppt/notesSlides/notesSlide7.xml" ContentType="application/vnd.openxmlformats-officedocument.presentationml.notesSlide+xml"/>
  <Override PartName="/ppt/ink/ink6.xml" ContentType="application/inkml+xml"/>
  <Override PartName="/ppt/notesSlides/notesSlide8.xml" ContentType="application/vnd.openxmlformats-officedocument.presentationml.notesSlide+xml"/>
  <Override PartName="/ppt/ink/ink7.xml" ContentType="application/inkml+xml"/>
  <Override PartName="/ppt/notesSlides/notesSlide9.xml" ContentType="application/vnd.openxmlformats-officedocument.presentationml.notesSlide+xml"/>
  <Override PartName="/ppt/ink/ink8.xml" ContentType="application/inkml+xml"/>
  <Override PartName="/ppt/notesSlides/notesSlide10.xml" ContentType="application/vnd.openxmlformats-officedocument.presentationml.notesSlide+xml"/>
  <Override PartName="/ppt/ink/ink9.xml" ContentType="application/inkml+xml"/>
  <Override PartName="/ppt/notesSlides/notesSlide11.xml" ContentType="application/vnd.openxmlformats-officedocument.presentationml.notesSlide+xml"/>
  <Override PartName="/ppt/ink/ink10.xml" ContentType="application/inkml+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ink/ink11.xml" ContentType="application/inkml+xml"/>
  <Override PartName="/ppt/notesSlides/notesSlide14.xml" ContentType="application/vnd.openxmlformats-officedocument.presentationml.notesSlide+xml"/>
  <Override PartName="/ppt/ink/ink12.xml" ContentType="application/inkml+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ink/ink13.xml" ContentType="application/inkml+xml"/>
  <Override PartName="/ppt/notesSlides/notesSlide17.xml" ContentType="application/vnd.openxmlformats-officedocument.presentationml.notesSlide+xml"/>
  <Override PartName="/ppt/ink/ink14.xml" ContentType="application/inkml+xml"/>
  <Override PartName="/ppt/notesSlides/notesSlide18.xml" ContentType="application/vnd.openxmlformats-officedocument.presentationml.notesSlide+xml"/>
  <Override PartName="/ppt/ink/ink15.xml" ContentType="application/inkml+xml"/>
  <Override PartName="/ppt/ink/ink16.xml" ContentType="application/inkml+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7" r:id="rId2"/>
    <p:sldId id="268" r:id="rId3"/>
    <p:sldId id="278" r:id="rId4"/>
    <p:sldId id="282" r:id="rId5"/>
    <p:sldId id="283" r:id="rId6"/>
    <p:sldId id="289" r:id="rId7"/>
    <p:sldId id="320" r:id="rId8"/>
    <p:sldId id="290" r:id="rId9"/>
    <p:sldId id="321" r:id="rId10"/>
    <p:sldId id="258" r:id="rId11"/>
    <p:sldId id="270" r:id="rId12"/>
    <p:sldId id="272" r:id="rId13"/>
    <p:sldId id="274" r:id="rId14"/>
    <p:sldId id="259" r:id="rId15"/>
    <p:sldId id="271" r:id="rId16"/>
    <p:sldId id="323" r:id="rId17"/>
    <p:sldId id="260" r:id="rId18"/>
    <p:sldId id="261" r:id="rId19"/>
    <p:sldId id="262" r:id="rId20"/>
    <p:sldId id="327" r:id="rId21"/>
  </p:sldIdLst>
  <p:sldSz cx="9144000" cy="6858000" type="screen4x3"/>
  <p:notesSz cx="6934200" cy="9220200"/>
  <p:defaultTextStyle>
    <a:defPPr>
      <a:defRPr lang="en-US"/>
    </a:defPPr>
    <a:lvl1pPr algn="ctr" rtl="0" eaLnBrk="0" fontAlgn="base" hangingPunct="0">
      <a:spcBef>
        <a:spcPct val="1000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ctr" rtl="0" eaLnBrk="0" fontAlgn="base" hangingPunct="0">
      <a:spcBef>
        <a:spcPct val="1000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ctr" rtl="0" eaLnBrk="0" fontAlgn="base" hangingPunct="0">
      <a:spcBef>
        <a:spcPct val="1000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ctr" rtl="0" eaLnBrk="0" fontAlgn="base" hangingPunct="0">
      <a:spcBef>
        <a:spcPct val="1000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ctr" rtl="0" eaLnBrk="0" fontAlgn="base" hangingPunct="0">
      <a:spcBef>
        <a:spcPct val="1000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EBEB"/>
    <a:srgbClr val="339966"/>
    <a:srgbClr val="CCFFFF"/>
    <a:srgbClr val="EAEAEA"/>
    <a:srgbClr val="DDDDDD"/>
    <a:srgbClr val="F6F2F2"/>
    <a:srgbClr val="FF0000"/>
    <a:srgbClr val="EBEB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5F3DFE-9652-4D6D-8C16-0767F7E3E4A7}" v="1" dt="2022-02-25T03:19:43.928"/>
    <p1510:client id="{FF9DFC4F-9C80-4014-8C91-F6745F7BFBF2}" v="28" dt="2022-02-25T03:54:59.2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484" y="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y Kimura" userId="1f8de30a7436d95e" providerId="LiveId" clId="{075F3DFE-9652-4D6D-8C16-0767F7E3E4A7}"/>
    <pc:docChg chg="modSld">
      <pc:chgData name="Gary Kimura" userId="1f8de30a7436d95e" providerId="LiveId" clId="{075F3DFE-9652-4D6D-8C16-0767F7E3E4A7}" dt="2022-02-25T03:18:58.576" v="85" actId="20577"/>
      <pc:docMkLst>
        <pc:docMk/>
      </pc:docMkLst>
      <pc:sldChg chg="modSp mod">
        <pc:chgData name="Gary Kimura" userId="1f8de30a7436d95e" providerId="LiveId" clId="{075F3DFE-9652-4D6D-8C16-0767F7E3E4A7}" dt="2022-02-25T03:17:06.010" v="83" actId="6549"/>
        <pc:sldMkLst>
          <pc:docMk/>
          <pc:sldMk cId="559420503" sldId="320"/>
        </pc:sldMkLst>
        <pc:spChg chg="mod">
          <ac:chgData name="Gary Kimura" userId="1f8de30a7436d95e" providerId="LiveId" clId="{075F3DFE-9652-4D6D-8C16-0767F7E3E4A7}" dt="2022-02-25T03:17:06.010" v="83" actId="6549"/>
          <ac:spMkLst>
            <pc:docMk/>
            <pc:sldMk cId="559420503" sldId="320"/>
            <ac:spMk id="7172" creationId="{ED9A9F14-144F-4C50-A144-84D2F2061160}"/>
          </ac:spMkLst>
        </pc:spChg>
      </pc:sldChg>
      <pc:sldChg chg="modSp mod">
        <pc:chgData name="Gary Kimura" userId="1f8de30a7436d95e" providerId="LiveId" clId="{075F3DFE-9652-4D6D-8C16-0767F7E3E4A7}" dt="2022-02-25T03:18:58.576" v="85" actId="20577"/>
        <pc:sldMkLst>
          <pc:docMk/>
          <pc:sldMk cId="220819788" sldId="327"/>
        </pc:sldMkLst>
        <pc:spChg chg="mod">
          <ac:chgData name="Gary Kimura" userId="1f8de30a7436d95e" providerId="LiveId" clId="{075F3DFE-9652-4D6D-8C16-0767F7E3E4A7}" dt="2022-02-25T03:18:58.576" v="85" actId="20577"/>
          <ac:spMkLst>
            <pc:docMk/>
            <pc:sldMk cId="220819788" sldId="327"/>
            <ac:spMk id="5" creationId="{B490075A-780B-4E4D-B837-85B6A2A106FA}"/>
          </ac:spMkLst>
        </pc:spChg>
      </pc:sldChg>
    </pc:docChg>
  </pc:docChgLst>
  <pc:docChgLst>
    <pc:chgData name="Gary Kimura" userId="1f8de30a7436d95e" providerId="LiveId" clId="{C96F5858-98A4-4A1B-96FA-5CFCEBA92EE8}"/>
    <pc:docChg chg="modSld">
      <pc:chgData name="Gary Kimura" userId="1f8de30a7436d95e" providerId="LiveId" clId="{C96F5858-98A4-4A1B-96FA-5CFCEBA92EE8}" dt="2022-02-25T00:13:28.828" v="39" actId="20577"/>
      <pc:docMkLst>
        <pc:docMk/>
      </pc:docMkLst>
      <pc:sldChg chg="modSp mod">
        <pc:chgData name="Gary Kimura" userId="1f8de30a7436d95e" providerId="LiveId" clId="{C96F5858-98A4-4A1B-96FA-5CFCEBA92EE8}" dt="2022-02-25T00:13:28.828" v="39" actId="20577"/>
        <pc:sldMkLst>
          <pc:docMk/>
          <pc:sldMk cId="521499729" sldId="321"/>
        </pc:sldMkLst>
        <pc:spChg chg="mod">
          <ac:chgData name="Gary Kimura" userId="1f8de30a7436d95e" providerId="LiveId" clId="{C96F5858-98A4-4A1B-96FA-5CFCEBA92EE8}" dt="2022-02-25T00:13:28.828" v="39" actId="20577"/>
          <ac:spMkLst>
            <pc:docMk/>
            <pc:sldMk cId="521499729" sldId="321"/>
            <ac:spMk id="4" creationId="{50ADACEC-75E6-47CF-86F7-47ED72BB42D9}"/>
          </ac:spMkLst>
        </pc:spChg>
      </pc:sldChg>
    </pc:docChg>
  </pc:docChgLst>
  <pc:docChgLst>
    <pc:chgData name="Gary Kimura" userId="1f8de30a7436d95e" providerId="LiveId" clId="{FF9DFC4F-9C80-4014-8C91-F6745F7BFBF2}"/>
    <pc:docChg chg="addSld modSld">
      <pc:chgData name="Gary Kimura" userId="1f8de30a7436d95e" providerId="LiveId" clId="{FF9DFC4F-9C80-4014-8C91-F6745F7BFBF2}" dt="2022-02-25T03:54:59.253" v="33" actId="1076"/>
      <pc:docMkLst>
        <pc:docMk/>
      </pc:docMkLst>
      <pc:sldChg chg="addSp delSp modSp add mod">
        <pc:chgData name="Gary Kimura" userId="1f8de30a7436d95e" providerId="LiveId" clId="{FF9DFC4F-9C80-4014-8C91-F6745F7BFBF2}" dt="2022-02-25T03:54:59.253" v="33" actId="1076"/>
        <pc:sldMkLst>
          <pc:docMk/>
          <pc:sldMk cId="0" sldId="261"/>
        </pc:sldMkLst>
        <pc:spChg chg="mod">
          <ac:chgData name="Gary Kimura" userId="1f8de30a7436d95e" providerId="LiveId" clId="{FF9DFC4F-9C80-4014-8C91-F6745F7BFBF2}" dt="2022-02-25T03:53:57.542" v="24" actId="1076"/>
          <ac:spMkLst>
            <pc:docMk/>
            <pc:sldMk cId="0" sldId="261"/>
            <ac:spMk id="240643" creationId="{00000000-0000-0000-0000-000000000000}"/>
          </ac:spMkLst>
        </pc:spChg>
        <pc:spChg chg="mod">
          <ac:chgData name="Gary Kimura" userId="1f8de30a7436d95e" providerId="LiveId" clId="{FF9DFC4F-9C80-4014-8C91-F6745F7BFBF2}" dt="2022-02-25T03:54:49.925" v="31" actId="1076"/>
          <ac:spMkLst>
            <pc:docMk/>
            <pc:sldMk cId="0" sldId="261"/>
            <ac:spMk id="240648" creationId="{00000000-0000-0000-0000-000000000000}"/>
          </ac:spMkLst>
        </pc:spChg>
        <pc:spChg chg="mod">
          <ac:chgData name="Gary Kimura" userId="1f8de30a7436d95e" providerId="LiveId" clId="{FF9DFC4F-9C80-4014-8C91-F6745F7BFBF2}" dt="2022-02-25T03:54:44.356" v="30" actId="14100"/>
          <ac:spMkLst>
            <pc:docMk/>
            <pc:sldMk cId="0" sldId="261"/>
            <ac:spMk id="240649" creationId="{00000000-0000-0000-0000-000000000000}"/>
          </ac:spMkLst>
        </pc:spChg>
        <pc:spChg chg="mod">
          <ac:chgData name="Gary Kimura" userId="1f8de30a7436d95e" providerId="LiveId" clId="{FF9DFC4F-9C80-4014-8C91-F6745F7BFBF2}" dt="2022-02-25T03:54:34.059" v="28" actId="14100"/>
          <ac:spMkLst>
            <pc:docMk/>
            <pc:sldMk cId="0" sldId="261"/>
            <ac:spMk id="240663" creationId="{00000000-0000-0000-0000-000000000000}"/>
          </ac:spMkLst>
        </pc:spChg>
        <pc:spChg chg="mod">
          <ac:chgData name="Gary Kimura" userId="1f8de30a7436d95e" providerId="LiveId" clId="{FF9DFC4F-9C80-4014-8C91-F6745F7BFBF2}" dt="2022-02-25T03:54:37.931" v="29" actId="1076"/>
          <ac:spMkLst>
            <pc:docMk/>
            <pc:sldMk cId="0" sldId="261"/>
            <ac:spMk id="240664" creationId="{00000000-0000-0000-0000-000000000000}"/>
          </ac:spMkLst>
        </pc:spChg>
        <pc:picChg chg="add del mod">
          <ac:chgData name="Gary Kimura" userId="1f8de30a7436d95e" providerId="LiveId" clId="{FF9DFC4F-9C80-4014-8C91-F6745F7BFBF2}" dt="2022-02-25T03:53:24.659" v="15" actId="478"/>
          <ac:picMkLst>
            <pc:docMk/>
            <pc:sldMk cId="0" sldId="261"/>
            <ac:picMk id="1026" creationId="{6BD998F7-5C70-409A-A05D-8AC0766B6599}"/>
          </ac:picMkLst>
        </pc:picChg>
        <pc:picChg chg="add mod">
          <ac:chgData name="Gary Kimura" userId="1f8de30a7436d95e" providerId="LiveId" clId="{FF9DFC4F-9C80-4014-8C91-F6745F7BFBF2}" dt="2022-02-25T03:54:59.253" v="33" actId="1076"/>
          <ac:picMkLst>
            <pc:docMk/>
            <pc:sldMk cId="0" sldId="261"/>
            <ac:picMk id="1028" creationId="{0BCA4798-07C1-4D0B-9093-8A28706F14BF}"/>
          </ac:picMkLst>
        </pc:pic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xmlns="" id="{380717EA-82D7-4435-84FB-CFD91CBF0E37}"/>
              </a:ext>
            </a:extLst>
          </p:cNvPr>
          <p:cNvSpPr>
            <a:spLocks noGrp="1" noChangeArrowheads="1"/>
          </p:cNvSpPr>
          <p:nvPr>
            <p:ph type="hdr" sz="quarter"/>
          </p:nvPr>
        </p:nvSpPr>
        <p:spPr bwMode="auto">
          <a:xfrm>
            <a:off x="0" y="0"/>
            <a:ext cx="3005138" cy="461963"/>
          </a:xfrm>
          <a:prstGeom prst="rect">
            <a:avLst/>
          </a:prstGeom>
          <a:noFill/>
          <a:ln w="9525">
            <a:noFill/>
            <a:miter lim="800000"/>
            <a:headEnd/>
            <a:tailEnd/>
          </a:ln>
          <a:effectLst/>
        </p:spPr>
        <p:txBody>
          <a:bodyPr vert="horz" wrap="square" lIns="93349" tIns="46671" rIns="93349" bIns="46671" numCol="1" anchor="t" anchorCtr="0" compatLnSpc="1">
            <a:prstTxWarp prst="textNoShape">
              <a:avLst/>
            </a:prstTxWarp>
          </a:bodyPr>
          <a:lstStyle>
            <a:lvl1pPr algn="l" defTabSz="936625">
              <a:spcBef>
                <a:spcPct val="50000"/>
              </a:spcBef>
              <a:defRPr sz="1200">
                <a:latin typeface="Times New Roman" pitchFamily="18" charset="0"/>
                <a:ea typeface="+mn-ea"/>
              </a:defRPr>
            </a:lvl1pPr>
          </a:lstStyle>
          <a:p>
            <a:pPr>
              <a:defRPr/>
            </a:pPr>
            <a:endParaRPr lang="en-US"/>
          </a:p>
        </p:txBody>
      </p:sp>
      <p:sp>
        <p:nvSpPr>
          <p:cNvPr id="27651" name="Rectangle 3">
            <a:extLst>
              <a:ext uri="{FF2B5EF4-FFF2-40B4-BE49-F238E27FC236}">
                <a16:creationId xmlns:a16="http://schemas.microsoft.com/office/drawing/2014/main" xmlns="" id="{9FB0CA1B-4391-467E-979C-F0B66F88367A}"/>
              </a:ext>
            </a:extLst>
          </p:cNvPr>
          <p:cNvSpPr>
            <a:spLocks noGrp="1" noChangeArrowheads="1"/>
          </p:cNvSpPr>
          <p:nvPr>
            <p:ph type="dt" sz="quarter" idx="1"/>
          </p:nvPr>
        </p:nvSpPr>
        <p:spPr bwMode="auto">
          <a:xfrm>
            <a:off x="3929063" y="0"/>
            <a:ext cx="3005137" cy="461963"/>
          </a:xfrm>
          <a:prstGeom prst="rect">
            <a:avLst/>
          </a:prstGeom>
          <a:noFill/>
          <a:ln w="9525">
            <a:noFill/>
            <a:miter lim="800000"/>
            <a:headEnd/>
            <a:tailEnd/>
          </a:ln>
          <a:effectLst/>
        </p:spPr>
        <p:txBody>
          <a:bodyPr vert="horz" wrap="square" lIns="93349" tIns="46671" rIns="93349" bIns="46671" numCol="1" anchor="t" anchorCtr="0" compatLnSpc="1">
            <a:prstTxWarp prst="textNoShape">
              <a:avLst/>
            </a:prstTxWarp>
          </a:bodyPr>
          <a:lstStyle>
            <a:lvl1pPr algn="r" defTabSz="936625">
              <a:spcBef>
                <a:spcPct val="50000"/>
              </a:spcBef>
              <a:defRPr sz="1200">
                <a:latin typeface="Times New Roman" pitchFamily="18" charset="0"/>
                <a:ea typeface="+mn-ea"/>
              </a:defRPr>
            </a:lvl1pPr>
          </a:lstStyle>
          <a:p>
            <a:pPr>
              <a:defRPr/>
            </a:pPr>
            <a:endParaRPr lang="en-US"/>
          </a:p>
        </p:txBody>
      </p:sp>
      <p:sp>
        <p:nvSpPr>
          <p:cNvPr id="27652" name="Rectangle 4">
            <a:extLst>
              <a:ext uri="{FF2B5EF4-FFF2-40B4-BE49-F238E27FC236}">
                <a16:creationId xmlns:a16="http://schemas.microsoft.com/office/drawing/2014/main" xmlns="" id="{751F66F0-9A95-48FA-B4CD-73B5B6ECAB42}"/>
              </a:ext>
            </a:extLst>
          </p:cNvPr>
          <p:cNvSpPr>
            <a:spLocks noGrp="1" noChangeArrowheads="1"/>
          </p:cNvSpPr>
          <p:nvPr>
            <p:ph type="ftr" sz="quarter" idx="2"/>
          </p:nvPr>
        </p:nvSpPr>
        <p:spPr bwMode="auto">
          <a:xfrm>
            <a:off x="0" y="8758238"/>
            <a:ext cx="3005138" cy="461962"/>
          </a:xfrm>
          <a:prstGeom prst="rect">
            <a:avLst/>
          </a:prstGeom>
          <a:noFill/>
          <a:ln w="9525">
            <a:noFill/>
            <a:miter lim="800000"/>
            <a:headEnd/>
            <a:tailEnd/>
          </a:ln>
          <a:effectLst/>
        </p:spPr>
        <p:txBody>
          <a:bodyPr vert="horz" wrap="square" lIns="93349" tIns="46671" rIns="93349" bIns="46671" numCol="1" anchor="b" anchorCtr="0" compatLnSpc="1">
            <a:prstTxWarp prst="textNoShape">
              <a:avLst/>
            </a:prstTxWarp>
          </a:bodyPr>
          <a:lstStyle>
            <a:lvl1pPr algn="l" defTabSz="936625">
              <a:spcBef>
                <a:spcPct val="50000"/>
              </a:spcBef>
              <a:defRPr sz="1200">
                <a:latin typeface="Times New Roman" pitchFamily="18" charset="0"/>
                <a:ea typeface="+mn-ea"/>
              </a:defRPr>
            </a:lvl1pPr>
          </a:lstStyle>
          <a:p>
            <a:pPr>
              <a:defRPr/>
            </a:pPr>
            <a:r>
              <a:rPr lang="en-US"/>
              <a:t>15 I/O System and Secondary Storage</a:t>
            </a:r>
          </a:p>
        </p:txBody>
      </p:sp>
      <p:sp>
        <p:nvSpPr>
          <p:cNvPr id="27653" name="Rectangle 5">
            <a:extLst>
              <a:ext uri="{FF2B5EF4-FFF2-40B4-BE49-F238E27FC236}">
                <a16:creationId xmlns:a16="http://schemas.microsoft.com/office/drawing/2014/main" xmlns="" id="{5C75ECBF-13E5-4A75-953E-DC1B46D5A1B3}"/>
              </a:ext>
            </a:extLst>
          </p:cNvPr>
          <p:cNvSpPr>
            <a:spLocks noGrp="1" noChangeArrowheads="1"/>
          </p:cNvSpPr>
          <p:nvPr>
            <p:ph type="sldNum" sz="quarter" idx="3"/>
          </p:nvPr>
        </p:nvSpPr>
        <p:spPr bwMode="auto">
          <a:xfrm>
            <a:off x="3929063" y="8758238"/>
            <a:ext cx="3005137" cy="461962"/>
          </a:xfrm>
          <a:prstGeom prst="rect">
            <a:avLst/>
          </a:prstGeom>
          <a:noFill/>
          <a:ln w="9525">
            <a:noFill/>
            <a:miter lim="800000"/>
            <a:headEnd/>
            <a:tailEnd/>
          </a:ln>
          <a:effectLst/>
        </p:spPr>
        <p:txBody>
          <a:bodyPr vert="horz" wrap="square" lIns="93349" tIns="46671" rIns="93349" bIns="46671" numCol="1" anchor="b" anchorCtr="0" compatLnSpc="1">
            <a:prstTxWarp prst="textNoShape">
              <a:avLst/>
            </a:prstTxWarp>
          </a:bodyPr>
          <a:lstStyle>
            <a:lvl1pPr algn="r" defTabSz="936625">
              <a:spcBef>
                <a:spcPct val="50000"/>
              </a:spcBef>
              <a:defRPr sz="1200">
                <a:latin typeface="Times New Roman" panose="02020603050405020304" pitchFamily="18" charset="0"/>
              </a:defRPr>
            </a:lvl1pPr>
          </a:lstStyle>
          <a:p>
            <a:fld id="{43062E50-14E4-4842-BD4A-53E1BF99DD0C}"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dt="0"/>
</p:handoutMaster>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22-02-25T19:33:36.595"/>
    </inkml:context>
    <inkml:brush xml:id="br0">
      <inkml:brushProperty name="width" value="0.05292" units="cm"/>
      <inkml:brushProperty name="height" value="0.05292" units="cm"/>
      <inkml:brushProperty name="color" value="#FF0000"/>
    </inkml:brush>
  </inkml:definitions>
  <inkml:trace contextRef="#ctx0" brushRef="#br0">4160 10589 12 0,'-6'0'6'0,"-3"2"-5"0,3 1 6 16,3 0-8-16,-3-3 1 16,3 2 2-16,-3-2 0 15,3-2-1-15,3-6 0 0,9 2 1 16,-6-4 1-16,6 4 0 16,3-1 0-16,6 1-1 15,0 1 0-15,6 2-1 16,8 3 0-16,4-2-1 15,0-1 1-15,8 3-1 16,13 0 0-16,8-3 1 16,19-2 0-16,8-3 2 15,18 0 1-15,18-2-1 16,-6-1 1-16,21 0 0 16,3 6 1-16,-3 2-2 15,15 6 1-15,-13 5-3 16,-5 5 1-16,3 1-2 15,-12 4 0-15,-3 1-4 16,-9-6 0-16,-9 0-7 16,-5-13 1-16</inkml:trace>
  <inkml:trace contextRef="#ctx0" brushRef="#br0" timeOffset="601.0716">8500 9448 37 0,'-24'3'18'0,"-18"7"-30"0,27 9 30 15,-17 15-18-15,-16 25 0 16,-14 15 3-16,-13 21 1 16,-11 19-4-16,-12 10 0 0,14 3 1 15,7 0 0 1,2 3-8-16,10-14 1 0,8-13-3 15,19-31 0-15</inkml:trace>
  <inkml:trace contextRef="#ctx0" brushRef="#br0" timeOffset="1650.929">8649 9967 25 0,'-9'10'12'0,"3"17"-19"0,3-17 22 16,3 6-15-16,-3 8 0 16,0 3 2-16,0-1 1 15,0 3-2-15,0 0 1 16,-3 0 3-16,0 0 0 16,0 1 1-16,0-4 1 0,0-10-1 15,0-3 1-15,6-8-2 16,-3-12 0-16,3-7-2 15,6-10 0-15,3-7-2 16,6-9 1-16,9-10-4 16,9-3 1-16,5 5-1 15,4 3 1-15,6 6-2 16,-1 9 1-16,-5 7 0 16,2 7 0-16,-11 5 1 15,-6 3 0-15,0 0 0 16,0 3 1-16,2 0 0 15,-2-3 1-15,6 0 0 16,0-3 0-16,-1 1 1 16,-2-4 0-16,-3 1 0 15,0-3 0-15,-3 0 0 16,-1 6 0-16,-5-1-1 16,-3 6 1-16,0-3-1 0,0 3 1 15,-6 2 0-15,0 6 0 16,0 5-1-1,3 13 0-15,-4 13 0 0,-2-10 0 16,-12 32-2-16,-8 12 0 16,-4 7-8-16,-3 4 1 15,-3-10-7-15,6-16 1 16</inkml:trace>
  <inkml:trace contextRef="#ctx0" brushRef="#br0" timeOffset="2164.4828">9872 9930 41 0,'6'-3'20'0,"6"14"-28"0,-6-6 32 0,-6 11-25 15,-3 10 1 1,-3 19 1-16,-6 6 1 0,-3 7-2 16,0-8 0-16,0 3-4 15,0-3 0-15,4-10-6 16,2-14 1-16</inkml:trace>
  <inkml:trace contextRef="#ctx0" brushRef="#br0" timeOffset="2314.0768">9848 9422 49 0,'-36'5'24'0,"13"-2"-40"16,17-1 45-16,-3-2-41 16,0 6 0-16,3 10-10 15,3-3 1-15</inkml:trace>
  <inkml:trace contextRef="#ctx0" brushRef="#br0" timeOffset="2671.9788">10676 9750 59 0,'-9'0'29'0,"-30"-3"-56"0,27 3 59 16,-9 3-49-16,-8 7 1 0,-4 9-7 16,3 0 0-16,6 4 56 31,6-20-33-31,33 26-1 16,-15 0 0-16,9 0 7 15,9-2 1-15,6-3 1 16,0-3 0-1,-9 13-9 1,-15 1 0-16,-12-1 0 16,-6 0 1-16,-15-2-1 15,-12 2 1-15,-2 1-3 16,-10-1 0-16,-2-5-4 16,8-7 0-16</inkml:trace>
  <inkml:trace contextRef="#ctx0" brushRef="#br0" timeOffset="3048.7857">11286 9737 36 0,'9'13'18'0,"-18"-16"-33"16,6 6 31-16,-6 2-22 0,-12 3 1 0,-9 11 1 16,-2-1 1-1,-4-2 7-15,3 3 0 0,3-6-2 16,7-5 0-16,5 0 2 16,12 0 0-16,12 0-1 15,12-1 1-15,8-1-2 16,4-1 1-16,3 0-2 15,0 3 0-15,-7 3 2 16,-5 2 1-16,-9 6 1 16,-15 4 1-16,-12 7-3 15,-20 12 1-15,-16 0-7 16,-9 3 0-16,-8 0-9 16,-6-8 1-16</inkml:trace>
  <inkml:trace contextRef="#ctx0" brushRef="#br0" timeOffset="3248.7445">11893 9726 30 0,'-15'21'15'0,"3"-8"-46"0,9-10 20 0</inkml:trace>
  <inkml:trace contextRef="#ctx0" brushRef="#br0" timeOffset="3530.1471">11828 9782 29 0,'9'-6'14'0,"20"30"-14"0,-17-13 29 0,6 7-29 15,6-2 0-15,6 8 2 16,2 5 0-16,-2 3-2 15,0-6 1-15,-6-2 1 16,-3-3 1-16,-1-8 1 16,4-5 1-16,0-2 0 15,3-22 1-15,0-5-2 16,-7 5 1-16,1-27-3 16,-6-4 0-16,-3-3-9 15,-12 2 1-15,-15 6-3 16,-9 10 1-16,-5 5 0 15,-10 9 1-15,-3 10 0 16,-2 3 1-16,5 5 5 0,6 2 0 16,6 1-4-16,12-3 0 15,15 0-2-15,12-11 0 16</inkml:trace>
  <inkml:trace contextRef="#ctx0" brushRef="#br0" timeOffset="4159.6469">11664 9697 49 0,'-15'13'24'0,"-9"35"-41"16,15-27 54-16,-3 3-38 15,0 15 0-15,1 9-2 16,5 0 0-16,3 2 0 16,3 3 1-16,6-11-9 15,3-2 0-15,-1-14 0 16,13-20 0-16</inkml:trace>
  <inkml:trace contextRef="#ctx0" brushRef="#br0" timeOffset="5137.3422">12670 9792 40 0,'-3'3'20'0,"9"7"-34"15,-6-4 44-15,6 4-31 16,0 6 0-16,0 8-1 16,3 8 1-16,-9 5 2 15,0 2 1-15,-3 6 0 16,-6 0 0-16,3-5 2 16,-3-5 0-16,3-6 1 15,0-8 0-15,-3-8-2 16,0-10 0-16,3-11-3 15,3-19 1-15,6-7-2 16,9-11 1-16,9-8-3 16,9-8 1-16,0 3 0 0,8 2 1 15,10 9 0 1,-1 4 0-16,-2 20 1 0,3 15 0 16,-1 13 2-16,-5 16 0 15,-3 16 1-15,-1 13 1 16,-11 6-1-16,-12 7 1 15,-9 4-6-15,-9-7 0 16,-15 1-11-16,-15-21 0 16,1-27-1-16,2-26 0 15</inkml:trace>
  <inkml:trace contextRef="#ctx0" brushRef="#br0" timeOffset="8151.7142">11866 11041 29 0,'-9'-16'14'0,"6"0"-6"15,3 16 14-15,0-5-23 16,6-3 0-16,9-3 1 16,18-2 0-16,15 0 1 0,17 0 0 15,10-3 0-15,26 0 1 16,18 3-1-16,9 0 1 15,21 2-2-15,8-5 1 16,1-5-4-16,-9-5 0 16,-12-1-3-16,-21 3 1 15,-21 0-5-15,-17-5 0 16</inkml:trace>
  <inkml:trace contextRef="#ctx0" brushRef="#br0" timeOffset="8769.5261">12173 10607 19 0,'-6'-26'9'0,"0"2"-10"0,6 21 11 15,0-2-10-15,0 0 1 16,-3-1 3-16,0 4 0 0,0-1-4 16,-3 6 0-16,-6 10 4 15,-6 5 0-15,-8 9 0 16,-7 5 0-16,-3 7-1 16,0-2 0-16,7-5 0 15,5-3 0-15,9 3-1 16,9-6 0-16,18-2 0 15,24 0 1-15,14 0-2 16,22 0 0-16,5 2-10 16,9 9 1-16,-17 2-3 15,-28-8 1-15</inkml:trace>
  <inkml:trace contextRef="#ctx0" brushRef="#br0" timeOffset="25686.4559">15325 12160 27 0,'-24'-5'13'0,"15"-14"-15"15,9 11 14-15,6-5-14 16,6-3 0-16,9-7 1 16,15-4 1-16,11-2 1 15,22-8 1-15,26-5-2 16,30-3 0-16,21-11-1 16,18-2 0-16,11 0-5 15,-2-6 0-15</inkml:trace>
  <inkml:trace contextRef="#ctx0" brushRef="#br0" timeOffset="26407.7066">15408 11734 20 0,'-29'-5'10'0,"2"-6"-14"0,21 9 14 0,-3-4-12 15,0 1 0 1,0 0-1-16,0 2 1 0,0 3 4 16,-3 6 0-16,0 7-1 15,-2 3 1-15,-1 13 2 16,3 10 0-16,-3 6 0 15,6 14 1-15,0-1-1 16,6-5 0 0,6 0-5-16,15-16 1 0,27-24-7 15,32-16 1-15,39-18-2 16,36-24 1-16</inkml:trace>
</inkml:ink>
</file>

<file path=ppt/ink/ink10.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22-02-25T20:01:15.378"/>
    </inkml:context>
    <inkml:brush xml:id="br0">
      <inkml:brushProperty name="width" value="0.05292" units="cm"/>
      <inkml:brushProperty name="height" value="0.05292" units="cm"/>
      <inkml:brushProperty name="color" value="#FF0000"/>
    </inkml:brush>
  </inkml:definitions>
  <inkml:trace contextRef="#ctx0" brushRef="#br0">13539 5178 5 0,'131'153'2'0,"21"75"0"15,-107-162 2-15,8 27-3 16,7 20 1 0,-13 14 5-16,-11 19 0 0,-15-1-7 15,-18 12 0-15,-18 1-2 16,-9 1 1-16</inkml:trace>
  <inkml:trace contextRef="#ctx0" brushRef="#br0" timeOffset="11306.1101">14783 10075 22 0,'-53'8'11'0,"35"-5"-13"16,15-3 12-16,0 0-14 15,3 0 1-15,0 3-1 16,0 2 1-16,3 0 5 16,3 14 1-16,3 18-4 0,6 24 0 15,9 39 3-15,5 46 0 16,7 52-1 0,3 48 1-16,-7 19-1 0,-5-6 0 15,-6-16-2-15,0-15 0 16,-6-16-4-16,-3-22 0 15</inkml:trace>
</inkml:ink>
</file>

<file path=ppt/ink/ink1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22-02-25T20:03:22.510"/>
    </inkml:context>
    <inkml:brush xml:id="br0">
      <inkml:brushProperty name="width" value="0.05292" units="cm"/>
      <inkml:brushProperty name="height" value="0.05292" units="cm"/>
      <inkml:brushProperty name="color" value="#FF0000"/>
    </inkml:brush>
  </inkml:definitions>
  <inkml:trace contextRef="#ctx0" brushRef="#br0">9774 5691 1 0,'-9'0'0'0,"3"3"1"0,6 5 0 0</inkml:trace>
  <inkml:trace contextRef="#ctx0" brushRef="#br0" timeOffset="288.6433">9301 6784 19 0,'-39'-13'9'0,"12"13"-15"16,24 0 18-16,0 0-13 0,0-3 1 16,0 6-4-16,3 2 1 15,0 0 1-15,3 6 0 16</inkml:trace>
  <inkml:trace contextRef="#ctx0" brushRef="#br0" timeOffset="2092.9033">17013 5707 8 0,'0'-11'4'0,"3"4"-10"16,0 7 5-16,3-3 0 16,3 3 0-16</inkml:trace>
  <inkml:trace contextRef="#ctx0" brushRef="#br0" timeOffset="2869.583">16748 5297 8 0,'-15'-24'4'16,"9"14"-8"-16,6 10 9 0,0 0-7 16,-3 2 1-16,0 9-2 15,0 5 1 1</inkml:trace>
  <inkml:trace contextRef="#ctx0" brushRef="#br0" timeOffset="16936.2624">20370 9692 6 0,'-15'5'3'0,"10"-8"-3"0,5 3 4 16,0 0-2-16,0-5 1 0,2-3 4 16,4 3 0-16,6-3-8 15,9 0 1-15,6-5 3 16,24-1 1-16,14-1-7 15,21-9 1-15</inkml:trace>
  <inkml:trace contextRef="#ctx0" brushRef="#br0" timeOffset="18453.2518">22362 12300 41 0,'-3'27'20'0,"6"-16"-26"0,0-11 21 15,9-3-21-15,17-8 1 0,22 1 1 16,26-1 0-16,19 3 6 15,17-2 0-15,21 4-11 16,26 4 1-16</inkml:trace>
</inkml:ink>
</file>

<file path=ppt/ink/ink1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22-02-25T20:04:24.847"/>
    </inkml:context>
    <inkml:brush xml:id="br0">
      <inkml:brushProperty name="width" value="0.05292" units="cm"/>
      <inkml:brushProperty name="height" value="0.05292" units="cm"/>
      <inkml:brushProperty name="color" value="#FF0000"/>
    </inkml:brush>
  </inkml:definitions>
  <inkml:trace contextRef="#ctx0" brushRef="#br0">17796 3921 8 0,'-3'-3'4'0,"-3"-2"2"0,6 3 4 16,-3-1-9-16,-3 0 0 0,-6-2 0 16,6 0 1-16,-3 2-3 15,-3-5 1-15,-3 0 1 16,-3-8 1-16,-5 6-1 16,-10-1 1-16,-6-2-1 15,0 0 1-15,-11-3-1 16,-7-3 1-16,-2-2-1 15,-13 5 0-15,-5-5 0 16,-6 5 0-16,-7 0 0 16,-8 3 0-16,-12 5-1 15,0 5 1-15,-9 3-1 16,-3 8 0-16,-3 8-1 16,3 0 0-16,8 0-1 15,4 8 1-15,9-3-1 16,15 3 1-16,2 5 0 15,7 0 0-15,6 0 1 16,11 6 0-16,7-1-1 16,5 6 1-16,6 2 0 15,1 3 0-15,5-5-1 16,3 5 1-16,3 2-1 0,7 1 1 16,8-1-1-16,6 4 1 15,9-4-1-15,9-2 1 16,9-5-1-16,5 2 1 15,13-13-1-15,9-2 1 16,5-3 0-16,16-6 1 16,8-2-1-16,12-5 1 15,10-3 0-15,8 2 1 0,9-7-2 16,12 10 1-16,3-8-1 16,3 6 1-16,6-3-1 15,6 0 0-15,0-3 0 16,0-2 0-16,-4-6 0 15,1-10 1-15,-6 0 0 16,3-6 0-16,-9-2 0 16,0-3 0-16,-6-8 0 15,-6-10 1-15,-17-6-1 16,-7-4 1-16,-6-7 0 16,-11-1 0-16,-13-7 0 15,-14 1 1-15,-16 11-3 16,-20-4 1-16,-27 12-3 15,-17 2 1-15,-28 0-7 16,-38 13 1-16,-36 14-2 16,-21 7 1-16</inkml:trace>
  <inkml:trace contextRef="#ctx0" brushRef="#br0" timeOffset="3751.2766">18855 5413 21 0,'-6'-21'10'0,"6"16"-11"0,0 0 11 16,0-1-14-16,-3 4 1 15,-3-1 1-15,0 0 0 16,0-2 4-16,-5 2 1 16,-4-4-3-16,-6 1 1 15,-3-2 1-15,0 3 1 16,-9-3-1-16,-8 0 0 16,-13 0-1-16,1 0 0 15,-10 0 0-15,-8-2 0 16,-13-1-1-16,-11 3 1 0,-3 6-2 15,-6-9 1 1,-15 6-1-16,0 5 0 0,-12 0 0 16,-3 0 0-16,0 2 1 15,-9 4 0-15,0 2 0 16,-3 5 1-16,-3 3-1 16,9 0 1-16,-2 10-2 15,8 8 1-15,6 6-1 16,6 0 1-16,0-1-1 15,17 9 0-15,10-8 0 16,6 5 1-16,11 0 0 16,7-3 1-16,11 11-2 15,10-8 1-15,11 3-1 16,12 2 1-16,12-3 0 16,12-4 0-16,15 2-1 15,18-3 0-15,9-2 0 16,20-1 1-16,13-1 0 0,23-7 1 15,6 1 0-15,18-6 0 16,15-2 0-16,21 0 1 16,9 0-1-16,17-3 1 15,10-2-1-15,11-6 0 16,-2 0-1-16,2-8 1 16,-5-5 0-16,-1-8 0 15,-14-13 1-15,-7-5 1 16,-5-6-1-16,-18-10 1 15,-6 5 0-15,-16-14 1 16,-10 1 0-16,-19-3 0 16,-18-2-1-16,-14-4 0 0,-19 1-1 15,-14 3 1-15,-15-6-2 16,-30 0 0-16,-24-10-1 16,-38-1 0-16,-34 6-3 15,-43 0 1-15,-25 2-2 16,-21 14 1-16,7 13-2 15,-7 5 1-15,22 19-5 16,2 13 0-16,6 13 0 16,10 8 0-16</inkml:trace>
  <inkml:trace contextRef="#ctx0" brushRef="#br0" timeOffset="6661.8315">20001 6921 8 0,'3'-5'4'0,"-6"5"-3"16,3-2 5-16,-3-1-5 15,-3-2 1-15,-3 2-1 16,-3-5 1-16,-2 0-2 16,-4 0 0-16,-6 0 3 15,0-5 0-15,-9 2 0 16,7 3 0-16,-10-5 1 15,-9 3 0-15,4-4-2 16,-13 1 1-16,-9-3-2 16,-2 0 1-16,-9-2-2 15,-4 2 0-15,-5 0-1 16,-12 0 1-16,2 6-1 16,-11-4 1-16,-3 1 0 0,-9 8 1 15,0-3 0-15,-12 0 0 16,-9 0 0-16,0 6 0 15,-3 4-1-15,-9-2 0 16,9 5-1-16,-3 1 0 16,-2 4 0-16,8 6 0 15,0 0 0-15,15 3 0 16,0-4 0-16,3 12 1 16,20 7-1-16,7 3 1 0,6 3-1 15,11 2 0-15,10 3-1 16,11 0 1-16,10 8-1 15,8-5 1-15,12 7 0 16,12 4 0-16,9-4 0 16,18 9 1-16,15-9-1 15,6-2 1-15,17 3-1 16,22-1 0-16,11 1 0 16,6-3 1-16,18-6 0 15,21-2 0-15,6 0 0 16,15-10 0-16,15-9 0 15,8-5 0-15,13-7 0 16,8-4 1-16,4-4 0 16,2-9 0-16,4-5-1 15,-7-5 1-15,0-14 1 16,-5-7 0-16,-13-8-1 16,-8-11 1-16,-12 2 0 15,-18-4 0-15,-12-6 0 0,-15-13 1 16,-18 8-1-16,-18-6 1 15,-14 9 0-15,-10-3 1 16,-20 7-2-16,-12 1 1 16,-18 3-5-16,-30 2 1 15,-24 8-7-15,-38 10 0 16,-42 12-2-16,-33 7 1 16</inkml:trace>
  <inkml:trace contextRef="#ctx0" brushRef="#br0" timeOffset="11258.7078">20388 8358 21 0,'-9'-2'10'0,"6"-1"-17"16,3 0 10-16,-3 3-5 16,-3 0 0-16,0 0 2 15,-3 0 1-15,-2 3 1 16,-4 0 1-16,-3-1-1 16,0 1 0-16,0-3 1 15,-6 0 0-15,-5 0 0 16,-4-3 0-16,0-2-2 15,-3-3 1-15,-2-3 0 16,-10-5 0-16,-6-2-1 0,1 2 1 16,-16 0-1-1,4-8 1-15,-9 9 0 0,-10 4 1 16,4 0-1-16,-12 3 0 16,2 3-1-16,-8 2 0 15,-6 1-2-15,-3-1 1 16,-3 3-2-16,-7 5 1 15,4 6-1-15,-12 8 1 16,3 4 0-16,-6 7 0 16,0 1-1-16,3 9 1 0,3-6-1 15,6 6 1 1,12 2 0-16,9 3 1 0,11 8-1 16,10-2 0-1,8-1 0-15,13 0 1 0,8 0-1 16,15-2 0-16,13-3-1 15,8 0 1-15,9 0 0 16,18 0 0-16,11 5 0 16,19-2 0-16,14 2-1 15,13-2 1-15,17-1-1 16,18-2 1-16,15-10-1 16,3-6 1-16,12-5 1 15,6-11 1-15,0-13 1 16,9-5 0-16,5-9 0 15,4-4 1-15,6-11-1 16,-4-16 1-16,-8 0-2 16,3-11 0-16,-12-2 1 0,-15-6 0 15,-6-2 1-15,-12-2 0 16,-12 9 1-16,-27 14 0 16,1-18 1-16,-16 7 0 15,-14 11-1-15,-15 0 0 16,-15 3-4-16,-18-3 0 15,-24 5-3-15,-27 3 0 16,-26 0-3-16,-36 8 0 16,-21 11-6-16,-36 10 1 15</inkml:trace>
  <inkml:trace contextRef="#ctx0" brushRef="#br0" timeOffset="18552.3566">22067 9869 18 0,'3'-19'9'0,"6"1"-2"0,-6 13 9 16,0-3-15-16,-3 2 1 15,0 1-2-15,0 0 1 16,-3-3-2-16,0 3 0 16,-9-3 1-16,-3 2 0 0,-9-2-1 15,-8 0 0-15,-7 6 1 16,-9 2 1-16,-8 0 0 15,-10 2 1-15,-5 1 0 16,-7 2 0-16,-11 6-1 16,0 0 1-16,-1 2-2 15,1 8 1-15,-6-8-2 16,-9 8 0-16,11 8-1 16,-8 9 1-16,3-1 0 15,-6 10 0-15,6 6 0 16,11 0 0-16,22 3-2 15,11-6 1-15,16 3 0 16,11 5 0-16,18-2-1 16,30-1 0-16,17-2 1 15,22 0 0-15,17-11 2 16,25-2 0-16,14-6 0 16,9-7 1-16,9-11 2 0,2-6 0 15,1-10 0-15,0-10 0 16,-3-14-1-1,-3-11 1-15,0-17-2 0,0-12 1 16,-9-10-2-16,-18-3 0 16,-17 1 0-16,-25-1 0 15,-17 5 0-15,-18 9 0 16,-24-1-5-16,-33 9 1 16,-48 12-2-16,-50 17 0 0</inkml:trace>
  <inkml:trace contextRef="#ctx0" brushRef="#br0" timeOffset="24573.8749">23770 12472 2 0,'6'-13'1'0,"20"8"-2"0,-14-3 2 16</inkml:trace>
  <inkml:trace contextRef="#ctx0" brushRef="#br0" timeOffset="25237.8341">23915 12388 16 0,'6'-8'8'0,"12"-5"-12"0,-12 7 16 15,3 1-15-15,0 0 0 16,3-3 3-16,0 3 0 16,0-1 3-16,0 4 1 15,-3-1-2-15,0 0 1 0,-4 3 0 16,1 0 0-16,-3 0-1 15,0 0 1-15,-3 0-2 16,3 0 0-16,-3 0 0 16,-3 0 1-16,-3 0 1 15,-5-2 0-15,-4-4 0 16,-6-2 0-16,-3-2 1 16,-9-1 1-16,-5 1-2 15,-10-6 1-15,-15-3-2 16,-11 3 1-16,-18-2-2 15,-12-1 0-15,-15 3-3 16,-21 1 1-16,-21-1-1 16,-9 5 1-16,-17 6-1 15,-4 2 0-15,-11 8 1 16,-1 3 0-16,-2 14 0 16,6-1 1-16,2 11-2 0,1 10 0 15,17 11-1-15,9 2 1 16,13 9-1-16,8 7 0 15,33 1-1-15,18 2 1 16,17 3-2-16,22 10 1 16,20 0-3-16,21 6 1 15,30-1-1-15,36 4 1 16,26-6-1 0,-20-51 7-1,208 41-1-15,47 2 1 0,-11-32 3 16,8-24 0-1,-5-23 1-15,-9-14 1 0,-13-18-1 16,-14-10 0-16,-9-17 2 16,-18-7 1-16,-14-12 0 15,-19 1 1-15,-32-2-2 16,-21-12 0-16,-21 6-2 16,-30 0 0-16,-30-2-5 15,-35-1 0-15,-39 0-3 16,-45 1 0-16,-56-9-4 15,-69 0 0-15,-50 1-3 16,-27 15 1-16</inkml:trace>
  <inkml:trace contextRef="#ctx0" brushRef="#br0" timeOffset="78049.5327">20385 9985 27 0,'-15'-10'13'0,"9"-3"-14"0,6 7 13 15,0-2-14-15,0-2 1 16,3 2-1-16,0-3 1 16,3-7 3-16,6-3 0 15,9-6 0-15,18-2 0 16,17-11 1-16,40-5 0 16,29-8 0-16,29-7 1 15,19-1-2-15,17-5 0 16,4-1-1-16,-4-12 1 15,-5-6-1-15,-9 9 0 16,-4-4 0-16,-14 9 0 0,-15 5 0 16,-24 7 1-16,-21 14-5 15,-23 11 1-15,-19 10-8 32,-14 14 1-32,-42 10-1 0,-27 2 0 0</inkml:trace>
  <inkml:trace contextRef="#ctx0" brushRef="#br0" timeOffset="78412.2572">20668 9112 31 0,'-24'0'15'0,"-53"90"-23"0,50-55 31 16,-21 20-23-16,-14 17 1 15,5 15 0-15,10 0 1 16,14-5-2-16,15-5 0 16,24-3 0-16,36-8 1 0,26-10-4 15,39-6 1-15,45-16-6 16,39-15 0-16</inkml:trace>
</inkml:ink>
</file>

<file path=ppt/ink/ink13.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22-02-25T20:08:06.697"/>
    </inkml:context>
    <inkml:brush xml:id="br0">
      <inkml:brushProperty name="width" value="0.05292" units="cm"/>
      <inkml:brushProperty name="height" value="0.05292" units="cm"/>
      <inkml:brushProperty name="color" value="#FF0000"/>
    </inkml:brush>
  </inkml:definitions>
  <inkml:trace contextRef="#ctx0" brushRef="#br0">21686 11983 29 0,'0'0'14'0,"0"16"-18"16,3-14 14-16,-3 6-12 0,0 3 1 15,3 2-1-15,-3 6 0 16,3-1 2-16,0 9 1 16,3 2-2-16,0 0 0 15,3 11 1-15,3 5 1 16,5 13 0-16,1 3 1 16,6 5 0-16,3 3 0 15,-6 7 0-15,0-7 1 16,-1 3-1-16,-2-4 0 15,-6 6 0-15,-9-7 1 16,-3-9-1-16,-3-5 0 0,-6 0 0 16,-9-6 0-16,-11-4 0 15,-13-4 1 1,-3-10-2-16,-8 0 0 0,-7 1-1 16,-11-7 1-16,-13 4-1 15,-5-6 0-15,-6-5 0 16,-6-3 0-16,-12 0 0 15,-3-5 0-15,2 3 1 16,-5-8 0-16,-6 2 0 16,-6-5 0-16,6 0 1 15,-12-5 0-15,1-1-1 16,-1-7 1-16,-21-3-1 16,0 3 0-16,3 0-1 15,-11-3 1-15,-1-3-2 16,-18 1 1-16,7 2 0 0,-1-3 0 15,4 3 0-15,-1 1 0 16,-15 1 0-16,7 1 0 16,-1 3 0-16,4 2 0 15,-4-6 0-15,-5 9 0 16,5-3 0-16,1 3 0 16,-1 2-1-16,1 9 1 15,-7-6-1-15,1 2 0 16,8-2 0-16,0 3 0 15,1 2 0-15,-1 0 0 16,7 3-1-16,5 0 1 0,-9 0 1 16,10 0 0-16,8 3 0 15,-12 2 1-15,10 0-2 16,-7 6 1-16,3-1-2 16,-2 1 1-16,-10-1-1 15,15 1 0-15,-2-1-1 16,2 1 1-16,6-1 0 15,3-2 1-15,4 3 1 16,8-3 0-16,-3 2 0 16,6 1 1-16,-3 2 0 15,-3 5 0-15,3 1-2 16,-8-6 1-16,2 5-1 16,3 1 0-16,-6 2-1 15,3 3 0-15,6-1 0 16,-8 1 0-16,11 11 0 15,-6-12 1-15,0 1 0 0,6 0 1 16,0 0 2-16,0-1 0 16,0-7 1-16,9 3 0 15,0-6 0-15,-3-3 0 16,6-2-1-16,-5 0 1 16,2-3-2-16,0-2 1 15,9 2-2-15,-9 0 1 16,6 0-2-16,-6 1 1 15,3-4-1-15,6-2 1 16,-6-5-1-16,3-3 1 16,-6-3 0-16,6-5 0 0,-6-2 1 15,0-1 0-15,0 3-1 16,-6 0 1-16,-3 3-1 16,-6 0 0-16,-3 2 0 15,0 0 1-15,-2 3-2 16,-7-2 1-16,9 2-1 15,-6 0 1-15,-6 0 0 16,13 0 0-16,-4 0 0 16,-9-3 0-16,9 3 0 15,0 0 1-15,-5-3 0 16,11 1 0-16,-6-6-1 16,-12 0 1-16,13-3-1 15,-4 6 1-15,-3-6-1 16,9-2 0-16,0-8-1 15,12 0 1-15,1-6-1 16,10-7 0-16,7 0 0 0,12-6 1 16,3-2-1-1,6-3 1-15,15 0-1 16,14-3 0-16,10 0 0 0,14-7 0 16,12-6-1-16,9-5 1 15,18-3-1-15,21-8 0 16,18-5 0-16,24 0 0 15,14-5 0-15,30 2 1 16,30 1 0-16,21 7 1 16,33-2 0-16,41 2 0 15,39 5 0-15,32-4 1 0,37 2-1 16,29 7 0-16,24 4-1 16,12 2 0-16,8 13-1 15,13 11 1-15,6 8-5 16,17 13 1-16,16 11-3 15,-4 8 1-15</inkml:trace>
  <inkml:trace contextRef="#ctx0" brushRef="#br0" timeOffset="5189.3567">18308 14597 35 0,'-45'16'17'0,"0"2"-15"16,42-15 18-16,0-3-22 16,12-5 1-16,9-6 0 15,12-7 1-15,26-14 0 16,34-24 1-16,23-2-2 0,33-13 1 15,14-6 0-15,22-5 1 16,0 8-1-16,-10 2 1 16,-8 9-1-16,-24 13 1 15,-18 7-5-15,-24 9 0 16,-26 2-5-16,-31 8 1 16</inkml:trace>
  <inkml:trace contextRef="#ctx0" brushRef="#br0" timeOffset="5654.7321">18132 14163 30 0,'3'-3'15'0,"21"6"-23"0,-18 5 24 16,6 13-16-16,3 19 0 15,-1 23 0-15,-8 25 1 16,0 15-1-16,-3 3 1 15,12-11 0-15,9-13 0 16,9-16-2-16,35-29 1 0,33-37-7 16,36-55 0-16</inkml:trace>
  <inkml:trace contextRef="#ctx0" brushRef="#br0" timeOffset="31689.2066">14256 15737 12 0,'-29'11'6'16,"14"-16"-6"-16,12 2 6 0,0-2-4 16,0-1 0-16,0 1 2 15,0 0 0-15,3-3-4 16,0 0 0-16,0 3 3 16,3-1 1-16,3 1-2 15,6 2 1-15,9 3-1 16,11 0 0-16,10 0-2 15,21 0 0-15,8 0 0 16,24-2 0-16,18-3 1 16,15 2 1-16,30-2 1 15,18-1 0-15,32-2 0 16,30 0 1-16,21 1 0 16,36-4 1-16,8 3-3 15,31 0 1-15,-1 5 0 0,12 6 1 16,7 5 0-16,-4 8 0 15,-24 2-1-15,-11-4 0 16,-15-1-1-16,-28-8 1 16,-25-2-5-16,-25-6 1 15,-39-7-7-15,-29-6 0 16,-27-16-6-16,-24-10 1 16</inkml:trace>
  <inkml:trace contextRef="#ctx0" brushRef="#br0" timeOffset="32485.3023">14721 15322 24 0,'-21'-8'12'0,"12"8"-14"16,6 0 13-16,-3 0-14 15,-6 3 1-15,-6 5-1 16,-11 2 1-16,-13 9 4 0,-15 10 0 15,-8 0-2-15,-1 8 0 16,-2 3 2 0,-1 5 1-16,10-6 0 0,2 4 0 15,7-6 0-15,11 0 0 16,9-5-1-16,12 2 1 16,16 0-3-16,16 6 1 15,19-3-2-15,12 0 1 16,29 3-8-16,33-1 0 0</inkml:trace>
</inkml:ink>
</file>

<file path=ppt/ink/ink14.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22-02-25T20:08:53.924"/>
    </inkml:context>
    <inkml:brush xml:id="br0">
      <inkml:brushProperty name="width" value="0.05292" units="cm"/>
      <inkml:brushProperty name="height" value="0.05292" units="cm"/>
      <inkml:brushProperty name="color" value="#FF0000"/>
    </inkml:brush>
  </inkml:definitions>
  <inkml:trace contextRef="#ctx0" brushRef="#br0">16090 6363 46 0,'-98'-29'23'0,"-87"-40"-28"0,135 46 23 16,-34 4-27-16,-47-5 1 16,-26 14-7-1,-37 4 0-15,-26 20 19 0,-15 9 0 16,-9 25-9-16,3 0 1 15,-1 18 5-15,1 5 1 16,-6 24 2-16,6 32 1 16,-6 24 0-16,12 42 0 15,6 19-4-15,17 31 0 0,13 25-1 16,11 28 0-16,19 27 0 16,14 21 0-16,21 29-2 15,9 16 1-15,24 10-1 16,21 14 1-16,26-19-1 15,24-10 1-15,33 0-1 16,24-14 1-16,35-15 0 16,28-14 0-16,35-5 1 15,27-21 0-15,32-6 0 16,36-7 0-16,16-24 1 16,40 0 1-16,25-17-1 15,23-17 1-15,22-25-1 16,23-25 1-16,27-17-1 15,11-24 0-15,16-28-1 16,9-25 0-16,-4-18-1 16,4-26 1-16,-24-19 0 15,-9-13 1-15,-24-16 1 16,-18-14 0-16,-3-23 0 0,-18-21 0 16,-14-21 0-16,-10-38 0 15,-17-23-1-15,-9-40 0 16,-18-29-1-1,-15-35 1-15,-18-36-1 0,-6-27 0 16,-21-32-1-16,-17-18 1 16,-12-24 0-16,-28 0 1 15,-14-14-1-15,-24 4 1 16,-32 7 2-16,-22 3 0 0,-17 10 3 16,-30 9 0-16,-27-9 1 15,-27 6 0-15,-32-8-1 16,-30 5 1-16,-36 6-2 15,-33-1 0-15,-32 9-5 16,-42-6 0-16,-36-8-4 16,-36 5 0-16,-8 35-1 15,-12 21 0-15,11 45-1 16,-8 27 0-16,6 18 1 16,-10 45 0-16,13 37 0 15,-10 42 1-15,-2 48-7 16,-42 79 1-16</inkml:trace>
  <inkml:trace contextRef="#ctx0" brushRef="#br0" timeOffset="33721.7304">18968 8916 1 0,'-23'22'0'0</inkml:trace>
  <inkml:trace contextRef="#ctx0" brushRef="#br0" timeOffset="43373.9902">17057 8742 18 0,'-8'-13'9'0,"5"15"-10"16,3-4 9-16,-3 4-9 16,0-2 0-16,-3 3 1 15,0 0 1-15,0-1 0 16,3-2 0-16,0 3 1 15,0-6 0-15,3 3-1 16,9-5 0-16,6-3-1 16,8-3 0-16,10 1-1 15,0-1 1-15,3 6-1 16,-1 0 1-16,4 5 2 16,0 5 0-16,-4 11 1 15,1 2 0-15,0 6-1 16,-3 11 1-16,2 2-2 0,7 0 1 15,3 5-1-15,-4 3 0 16,-5 0 0-16,0 0 0 16,-6-5 1-16,-4-1 0 15,-5-2 0-15,-3-8 0 16,-6-2 0-16,-3-9 0 16,3-2-1-16,-9 0 1 15,3-5-1-15,-3 2 0 0,-3-8 0 16,0 1 0-1,0-6 0-15,0 0 0 0,0 0 0 16,-3-6 0 0,0-10 0-1,-3 6 0-15,-3-3-1 16,3-6 1-16,0 0-1 16,-3 4 0-16,0-4-1 15,-3-2 1-15,-3 0-1 16,-6-3 1-16,-2-3 0 15,-4 4 0-15,-3 4 1 16,-3 1 1-16,4-6-1 16,-7 8 1-16,0 0-2 15,-9-5 1-15,4 5-1 16,-7-2 0-16,1 2-1 16,-4 0 1-16,0 3-1 15,4-1 1-15,-1 6 0 0,6-5 1 16,1 5 1-16,-4-2 0 15,6 2 0-15,1 0 0 16,5 2 0-16,3 1 0 16,0 3-2-16,4-4 0 15,2 1-2-15,3 2 1 16,3-5-1-16,3 3 0 16,3 0 0-16,6-3 0 15,3 0 1-15,9 0 1 16,9 0-1-16,6 3 0 0,6-1 0 15,9 4 0 1,2 2 0-16,4 0 1 0,9 5-1 16,8 0 1-16,-2 6-1 15,-1 0 1-15,1 2 0 16,2 5 1-16,-5-2-1 16,-1 0 0-16,1 3 0 15,0-1 1-15,-1 6-1 16,-2 0 1-16,-7-6-1 15,-5-2 0-15,-6 0 1 16,-6-3 0-16,-4 0 0 16,-5-2 0-16,-3-3 2 15,-6 0 0-15,0-3 0 16,-9-2 0-16,0-1-1 16,0-2 1-16,-3-2-2 15,-3-6 0-15,-3 3-3 16,-9-3 1-16,-5-3-1 15,-10 0 0-15,-9-2 0 0,0-3 1 16,-5-2 0-16,-7-1 0 16,1 3 2-16,-1 3 0 15,-2 0 1-15,5 2 0 16,3-2 0-16,4 0 0 16,5 2 0-16,6-2 1 15,6 3-3-15,7-6 1 16,-1 0-3-16,9-5 0 0,3 5-1 15,0 3 1 1,6-3-1-16,3 2 0 0,9 1 1 16,3 3 0-16,9-1 2 15,8 6 0-15,7 2-1 16,3 3 1-16,6 3-1 16,5 2 0-16,-2 0 0 15,2 1 1-15,7 2-1 16,-1 5 1-16,-5 3 0 15,-6 2 1-15,-7 1 0 16,-5 2 0-16,-3-3-1 16,-3 4 1-16,-3-4 0 15,-4 1 0-15,-2-4-1 16,0 1 1-16,-3-2 0 16,0-1 0-16,0-3 0 15,-3-2 1-15,-6-2-1 0,3 2 0 16,-4-3 1-1,-2-2 0-15,-3-6-1 0,-3 0 0 16,1-5-1-16,-4-2 1 16,-3 2-1-16,-3-3 1 15,-3-2-2-15,0 0 0 16,-6-3 0-16,-9 3 0 16,-8-6 0-16,-7 3 1 15,0 0 0-15,-8 0 0 16,-4 3 1-16,1-3 1 15,-13 3-1-15,1 0 1 16,2 2-1-16,7 6 0 0,-4-3-1 16,7 3 1-16,8 0-1 15,3-1 1 1,4 1-1-16,5 2 1 0,6 1-1 16,3-1 1-16,7 0-1 15,2 1 0-15,6-1-1 16,0 3 0-16,6 0 0 15,3 0 0-15,6 3 0 16,6 2 1-16,3-2-1 16,-3-1 1-16,6 6-3 15,0 0 1-15,-1-3-2 16,1 3 0-16,0-2-4 16,-3-6 1-16,0 0-6 15,-6-8 0-15,-6-8 1 16,0-3 1-16</inkml:trace>
  <inkml:trace contextRef="#ctx0" brushRef="#br0" timeOffset="43627.8212">17031 8223 38 0,'-27'16'19'0,"9"-19"-34"0,15 9 40 0,-3 4-30 16,-9 14 0-1,-9 16-1-15,-11 13 0 0,-10 10 10 16,-6 14 0-16,1 0-5 16,5-8 0-16,9-9-2 15,16-7 0-15,20-21-2 16,12-24 0-16</inkml:trace>
  <inkml:trace contextRef="#ctx0" brushRef="#br0" timeOffset="44078.6982">18192 8602 52 0,'-33'34'26'0,"-48"11"-43"0,55-24 56 0,-13 14-43 16,-18 17 0-16,-11 17-11 15,-24 11 1-15,-13 10 10 16,7-8 1-16</inkml:trace>
  <inkml:trace contextRef="#ctx0" brushRef="#br0" timeOffset="46029.7569">19126 5924 28 0,'-15'-58'14'0,"9"2"-14"16,3 38 14-16,-6-6-15 16,-14 8 0-16,-16-5 0 15,-9 5 0-15,-11 3 1 0,-16 5 0 16,-20 8-2-16,-6 5 1 16,-21 11-1-16,-18 10 1 15,-3 17-1-15,-12 10 1 16,-5 18 0-16,-7 9 0 15,0 15 0-15,12 11 0 16,1 15 0-16,11 9 1 16,12 15 0-16,12 1 0 15,29 5 0-15,28-8 1 0,29-16-1 16,33-11 0 0,27-18 1-16,24-24 1 0,32-16 0 15,39-23 1-15,21-27 1 16,35-30 1-16,28-30 0 15,8-25 0-15,18-21-2 16,-11-13 1-16,-1-16-1 16,-24 0 0-16,-20-8-2 15,-30 0 1-15,-27 11-1 16,-33-3 1-16,-38 15-1 16,-27 7 1-16,-36 15-1 15,-30 5 0-15,-26 14-2 16,-28 10 0-16,-17 16-5 15,-3 13 1-15,-12 11-7 16,12 18 1-16</inkml:trace>
  <inkml:trace contextRef="#ctx0" brushRef="#br0" timeOffset="46449.9956">19150 5929 39 0,'-89'19'19'0,"50"-27"-18"15,33-3 34-15,6-13-35 16,9-7 1-16,21-12 0 15,23-23 1-15,28-29-1 16,20 0 0-16,12 2-1 16,6 6 1-16,-9 7-6 15,-12 6 0-15,-11 14-8 16,-4-1 1-16</inkml:trace>
  <inkml:trace contextRef="#ctx0" brushRef="#br0" timeOffset="47697.1763">20710 3961 25 0,'-21'-3'12'0,"9"3"-9"0,12 0 13 16,-3-2-17-16,0 2 0 15,-3-3 0-15,0 3 1 16,-3 3 0-16,-6 2 0 16,-9 3-1-16,-2 5 1 0,-7 5 1 15,-9 4 0-15,-2 1 0 16,-4 1 0-16,3 3 1 15,10 2 0-15,2-11 1 16,6 1 0-16,9-3-1 16,3 0 0-16,6-6 0 15,3 1 1-15,3-1-2 16,0 4 0-16,6-6 0 16,3-3 0-16,0 3-1 15,3 0 0-15,0 0 0 16,0 2 0-16,3 1-1 15,3-1 1-15,0 4 0 16,12-6 0-16,8 0 0 16,10-1 0-16,9-1 0 15,-1 2 0-15,7 2 0 16,-4 3 0-16,-5 3 0 16,-9 6 1-16,-10 4 0 0,-11 3 0 15,-12 3 0-15,-15 2 1 16,-12 6-1-16,-9 2 1 15,-20 3-1-15,-7 0 0 16,-14 11-3-16,-10-3 0 16,7-3-5-16,-1-10 0 15,7-11-5-15,14-16 1 16</inkml:trace>
  <inkml:trace contextRef="#ctx0" brushRef="#br0" timeOffset="47998.7088">20632 3924 50 0,'-15'-19'25'0,"39"-28"-36"15,-15 36 51-15,6-5-42 16,12-2 0-16,6-1-6 16,5-5 1-16,1 11-1 15,-6-3 0-15,-1-10-5 16,-5-1 0-16</inkml:trace>
  <inkml:trace contextRef="#ctx0" brushRef="#br0" timeOffset="48225.3943">21573 3860 46 0,'-9'43'23'0,"15"76"-34"0,-3-85 48 0,-3 14-41 15,3 5 1-15,3 5-17 16,0 5 0-16,0-18 20 16,-6-21 0-16</inkml:trace>
  <inkml:trace contextRef="#ctx0" brushRef="#br0" timeOffset="48613.8992">21734 3553 49 0,'26'-45'24'0,"46"22"-39"0,-51 15 49 16,5 2-42-16,4 6 1 16,-3 3-4-16,-3 8 0 15,-9 4 15-15,-3 9 0 16,-6 0-9-16,0 0 0 0,2 2 4 15,1-7 1-15,0 7 3 16,3-2 1-16,6 5-1 16,9-5 1-16,3 13 0 15,2 0 0-15,1 0-1 16,-6-2 1-16,-3 4-8 16,0-4 1-16,-1-9-7 15,7-18 0-15</inkml:trace>
  <inkml:trace contextRef="#ctx0" brushRef="#br0" timeOffset="49033.7046">22978 2889 37 0,'-12'40'18'0,"12"79"-24"0,3-74 30 15,0 8-24-15,0 0 0 16,0 8 0-16,0-8 1 16,0-8-1-16,-3-8 1 15,3-14 1-15,0-9 0 16,3-6 0-16,9-16 0 15,8-14 0-15,10 7 0 16,6-4-1-16,2 1 0 0,4-4-2 16,0 7 0-16,5 7 0 15,-8 8 0-15,-6 2-1 32,-6 6 1-32,-10 11 0 0,-11 7 1 0,-12 9-2 15,-20 2 1-15,-13 0-3 16,-12 5 0-16,-14 0-4 15,5-5 1-15,4-5-3 16,8-3 0-16</inkml:trace>
  <inkml:trace contextRef="#ctx0" brushRef="#br0" timeOffset="49532.2568">23526 3336 31 0,'-3'-8'15'0,"8"1"-23"0,-5 7 30 0,0 0-23 16,0 0 0-16,0 0 0 16,3 0 0-16,-3 0 2 15,6-6 0-15,0 4 0 16,3 2 1-16,3 0 0 15,6 0 1-15,9 8 0 16,6-6 0-16,5 9-2 16,7 5 1-16,-3 10-2 15,-1 3 1-15,1 8 0 16,0 8 0-16,-4-2 0 16,-5 4 1-16,-9 1 0 15,-9-6 1-15,-15 6-2 16,-12 5 1-16,-6-11-7 15,-15 3 1-15,-17-5-8 16,-13-17 1-16</inkml:trace>
  <inkml:trace contextRef="#ctx0" brushRef="#br0" timeOffset="49768.3185">23654 2863 43 0,'-3'5'21'0,"11"3"-31"0,-5 8 38 16,3 13-28-16,0 24 0 0,3 8-1 16,9 5 0-16,0 13-2 15,9 3 0-15,3-2-5 16,2-19 0-16,1-9-2 15,0-15 0-15</inkml:trace>
  <inkml:trace contextRef="#ctx0" brushRef="#br0" timeOffset="50129.2604">23639 3180 20 0,'-48'-8'10'0,"30"-2"-6"0,15 2 16 15,0 3-17-15,3 2 1 16,6-5 1-16,6-3 0 16,9 1-6-1,9-6 0-15,11 0 4 0,10-2 0 16,0-1-3-16,5-2 1 16,7-8-2-16,-1 0 1 15,-2 10 0-15,-7-2 0 16,4-8 0-16,-4 5 1 15,-8 0 0-15,-6-2 1 16,-4 7-3-16,-5 3 1 16,-6 3-2-16,-3 5 0 0,-9 8 0 15,-3 3 1-15,-9 10-1 16,-3 8 1-16,0 3 0 16,0 8 1-16,0-3-2 15,3 8 0-15,6 0-7 16,9-8 1-16</inkml:trace>
  <inkml:trace contextRef="#ctx0" brushRef="#br0" timeOffset="50401.1052">24633 2537 37 0,'-18'0'18'0,"0"32"-24"0,15-16 33 15,3 10-26-15,6-2 0 16,6 13-1-16,3 3 1 16,0 2-2-16,-3 3 1 15,-3-5-1-15,-1-3 1 16,-10 0-5-16,-19 8 1 15,-27 0-6-15,-23 0 1 16</inkml:trace>
  <inkml:trace contextRef="#ctx0" brushRef="#br0" timeOffset="51720.8971">21600 3466 38 0,'-3'-11'19'0,"21"-23"-26"0,-1 23 34 16,16-4-29-16,12-4 1 15,5 8-3-15,7 4 0 16,-6-1 4-16,-7 8 0 16,-5 0-3-16,-6 0 0 0,-1 8 1 15,-5 2 1 1,-3 9 0-16,3-1 1 0,-3 3 0 16,-1 16 0-16,-5 0 0 15,-3 0 0 1,-9 11 2-16,-6 2 0 0,-3-2 1 15,-3 10 1-15,3-10 0 16,3-6 1-16,9-7 0 16,12-6 0-16,15-13-3 15,20-11 1-15,10-10-10 16,17-6 1-16,-6-13-5 16,4-13 0-16</inkml:trace>
  <inkml:trace contextRef="#ctx0" brushRef="#br0" timeOffset="72575.3306">15849 9123 9 0,'-12'8'4'0,"3"13"-2"0,6-16 4 15,0 3-5-15,0-3 0 16,0-2 3-16,-3 2 0 15,0 3-4-15,0-2 0 16,0-4 3-16,0 1 1 0,3-6-1 16,0-2 1-16,1-6-2 15,-1-2 1-15,3-5 0 16,0-9 1-16,0-5-1 16,0 1 1-16,0-20-1 15,0-7 0-15,0-8 0 16,0-19 0-16,3-10-2 15,-3-24 1-15,-3-11-1 16,-3-15 1-16,-6-22-1 16,-3-13 0-16,-3-13 0 15,9-16 0-15,0-5-1 16,9-8 0-16,3-19 0 16,9 0 1-16,6-8-1 15,3-2 0-15,2 15 0 16,4 1 1-16,0 13-1 0,0 29 0 15,-9 18 0 1,-6 19 1-16,-6 32-4 0,-6 20 0 16,-3 25-8-16,6 21 0 15,0 7 0-15,-3-12 0 16</inkml:trace>
  <inkml:trace contextRef="#ctx0" brushRef="#br0" timeOffset="74241.2677">15298 8490 17 0,'-24'0'8'0,"4"35"-7"0,14-17 8 15,3 11-9-15,3 22 0 16,6 18 1-16,9 10 1 15,11 11-2-15,25 0 0 16,5-11 1-16,10-18 0 16,8-19 0-16,16-15 1 15,8-27-1-15,6-16 1 16,18-24-1-16,12-21 1 0,0-26-3 16,9-27 1-16,12-18-6 15,-21-16 0-15</inkml:trace>
  <inkml:trace contextRef="#ctx0" brushRef="#br0" timeOffset="181225.1658">15102 9829 33 0,'6'0'16'0,"30"-16"-19"16,-19 11 16-16,10 0-13 16,9 0 0-16,12-1 2 15,2 6 1-15,4 0-2 16,8 3 1-16,10 0 2 16,5-3 0-16,12 0 0 15,-2 0 1-15,-1 0-2 16,-3 2 1-16,-11 1-2 0,-10 2 0 15,-8 0 0-15,-13 1 0 16,-8-1 0-16,-9 0 0 16,-12 3 1-16,-12-3 0 15,-15 3 0-15,-12-5 0 16,-5-3-2-16,-19-5 1 16,-15-6-2-16,-11-2 1 15,-6 0-2-15,-7 5 1 16,-5 0-1-16,-15 0 0 0,3 8 1 31,3 8 0-31,0 2-1 0,-1 6 1 0,10 3-1 16,12-3 1-16,14-8-1 15,13 0 1-15,11 0-1 16,9-6 0-16,16 1 0 16,14-1 1-16,17 4-1 15,22-4 1-15,24-2-1 16,2-2 0-16,25-4 0 15,11 4 0-15,12-3 2 16,6 2 0-16,6 3 0 16,0-5 1-16,-6-1 0 15,-5-2 1-15,-1 0-1 16,-9-2 1-16,-9 2-1 16,-8 0 0-16,-19-3 0 15,-11 6 0-15,-16 0-1 0,-14 0 1 16,-21-1-2-16,-15-4 1 15,-20-1-2-15,-16 3 1 16,-23 0-1-16,-16 6 0 16,-8 2 0-16,0-3 0 15,-6 3 1-15,0 0 0 16,-1-3 0-16,10 3 0 16,12 0-1-16,11 3 1 15,16-3-2-15,11 0 0 16,12 0-1-16,19 3 0 15,11 2 0-15,17 0 0 16,22 3 1-16,24 0 0 0,11-3 1 16,18 6 1-16,13-6 1 15,8 0 0-15,0 1 0 16,-3-4 1-16,-9 1-1 16,-11-3 1-16,-10-5 0 15,-18-1 0-15,-11 1 0 16,-18 3 0-16,-18-4-1 15,-18 1 0-15,-24 0-2 16,-18 2 1-16,-23 3-1 16,-24 3 0-16,-3 2-1 15,-7-5 0-15,-2-3 2 16,0-2 0-16,12-6 1 16,11 3 0-16,19-2-1 15,8-3 0-15,16 2-3 16,8-2 1-16,12 5-2 15,12 0 1-15,21 5-1 16,15 1 1-16,21 4 2 0,17 1 0 16,12 0 2-16,22 5 0 15,11-1 1-15,3 4 1 16,3 2 0-16,-9-2 0 16,-6-1-1-16,-14 1 0 15,-22 0 1-15,-14-6 0 16,-21 0 0-16,-25-2 1 15,-25 2-3-15,-28-2 1 16,-23 2-1-16,-28 3 0 0,-11-5-3 16,-9 5 0-1,0-6-4-15,-9-2 0 0,21-5-9 16,9-11 0-16,14-13-1 16,13-5 0-16</inkml:trace>
  <inkml:trace contextRef="#ctx0" brushRef="#br0" timeOffset="183026.6829">14995 12486 27 0,'-18'8'13'0,"48"-35"-19"16,-13 14 13-16,7 2-9 15,12 3 0-15,15-2 0 16,5 2 0-16,19 3 6 16,2 7 0-16,12 1-1 15,6 7 1-15,7 9 1 16,5 5 1-16,-3 2 0 16,-6-2 1-16,-8 3-4 15,-7-9 1-15,-15 6-2 16,-17-6 1-16,-12 1-1 15,-16-3 1-15,-14 0-2 16,-15-3 1-16,-20 0-1 0,-22 3 1 16,-14 0-1-16,-13 0 1 15,-26-3 0-15,3-2 1 16,-12-4 0-16,-1-4 0 16,-5-6 0-16,18-2 0 15,3 0-2-15,9-3 1 16,8-3-3-16,19 3 0 15,11 1-2-15,12-1 0 16,12 0 0-16,13 2 0 16,16 1 0-16,13 2 1 15,24 6 2-15,24-3 1 16,17 0 1-16,15 3 0 0,18-6 1 16,3-2 0-16,0 2-1 15,-3 0 1-15,-8 1-2 16,-19 2 1-16,-21-3-1 15,-11 1 1-15,-18 2 1 16,-16 0 1-16,-17-3-2 16,-24 0 0-16,-11-5-2 15,-22-2 1-15,-23-6-2 16,-16 5 0-16,-5 1-2 16,-9-1 0-16,-9 3 1 15,6 0 0-15,8-2 1 16,10-4 1-16,9 6-1 15,11-2 1-15,19-6-2 16,14 3 1-16,18-3-2 16,18-3 0-16,15 4 1 0,27-4 0 15,23 0 0-15,22 4 1 16,20-1 1-16,9 5 0 16,6 1 1-16,-6 4 1 15,-6 6-1-15,-12 3 0 16,-14 2 1-16,-13 3 0 15,-17-3 1-15,-16 1 1 16,-14-1-1-16,-21 0 0 16,-27 3-2-16,-17 3 0 15,-25 2-2-15,-32 0 1 16,-6 3-3-16,-12 0 1 0,-12 0 0 16,6 0 0-16,11-3 1 15,7 3 1 1,12-6-3-1,29-7 0-15,34-8 0 16,23 0 0-16,18-9 0 16,26-2 1-16,25 1 0 15,17-1 1-15,15 2 3 16,13 1 1-16,-1 3 0 16,-6 2 0-16,-9 5 0 15,-5 0 0-15,-13 3-2 16,-14 3 1-16,-16 8 0 15,-17 2 0-15,-24 5-2 16,-21 4 1-16,-27-1-1 0,-14 8 1 16,-21 0-1-1,-7-3 0-15,-5-4 0 16,3-4 1-16,8-7-1 0,10-3 0 16,11-6-2-16,13-2 1 15,14-8-4-15,12-2 0 16,18-6-8-16,15-13 0 15,12-6-2-15,9-15 0 16</inkml:trace>
  <inkml:trace contextRef="#ctx0" brushRef="#br0" timeOffset="189690.3688">16292 12597 16 0,'-20'32'8'0,"-1"2"-5"0,15-26 8 15,-3 0-10-15,-3 2 0 16,0-4 0-16,0-4 1 15,0 4-3-15,0 2 1 16,3 0 0-16,3 2 1 16,1 3-1-16,2 1 0 15,3-4 0-15,3 1 0 16,2-3-1-16,1-3 1 16,0-5-1-16,0 0 1 0,3-3 0 15,-3-2 1-15,3 0-1 16,-3-1 0-16,0 1 0 15,0 2 1-15,0 1-1 16,3-1 1-16,0 1-3 16,0 2 1-16,3 0-4 15,6 0 0-15</inkml:trace>
</inkml:ink>
</file>

<file path=ppt/ink/ink15.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22-02-25T20:11:48.663"/>
    </inkml:context>
    <inkml:brush xml:id="br0">
      <inkml:brushProperty name="width" value="0.05292" units="cm"/>
      <inkml:brushProperty name="height" value="0.05292" units="cm"/>
      <inkml:brushProperty name="color" value="#FF0000"/>
    </inkml:brush>
  </inkml:definitions>
  <inkml:trace contextRef="#ctx0" brushRef="#br0">15239 4969 13 0,'-18'-8'6'0,"-9"0"-7"0,18 8 6 0,-3 3-6 16,-6 2 0-16,-5 3-1 16,-7-8 0-16,-3 8 2 15,-6-8 1-15,-5 0-3 16,-7 0 0-16,-2 0 2 15,-4 0 0-15,-11 0 1 16,-4-8 0-16,-8-5 2 16,-10-1 0-16,1 4 0 15,-9-6 1-15,-12 0-1 16,-3 3 0-16,-9 5-1 16,-9 0 0-16,-9 8-2 15,-9 8 0-15,-15 5-3 16,4 11 0-16,-10 10-1 15,6 3 1-15,15 6-1 0,9-4 0 16,21 4 2-16,15-4 0 16,15 4 4-16,11-6 1 15,19 8 0-15,14 2 1 16,19-2 0-16,14 8 1 16,18 0-1-16,17 11 0 15,25-3-4-15,23 7 1 16,31 1-2-16,14 0 0 15,24 0-2-15,20-8 1 0,13-8 0 16,15-14 1-16,14-23 0 16,15-16 0-16,9-13 0 15,4-8 1-15,-4-19 1 16,-9 0 0-16,-23-7-2 16,-10 2 0-16,-20 0-3 15,-21-3 0-15</inkml:trace>
  <inkml:trace contextRef="#ctx0" brushRef="#br0" timeOffset="347.1544">17578 4884 28 0,'-104'-39'14'0,"-27"-1"-32"0,78 29 29 0,-34 6-20 16,-26 2 1-16</inkml:trace>
  <inkml:trace contextRef="#ctx0" brushRef="#br0" timeOffset="524.2003">15644 5067 23 0,'-122'53'11'0,"26"10"-10"0,81-44 23 0,1 5-21 16,8 5 1-16,9 2-1 15,23 6 1-15,22-10-6 16,32-1 1-16,30-2 3 16,27-8 0-16,27-8-3 15,24-16 1-15,11-3-5 16,9-15 1-16,-5 0-5 15,-19-4 0-15</inkml:trace>
  <inkml:trace contextRef="#ctx0" brushRef="#br0" timeOffset="57731.0273">10848 12020 23 0,'-3'-3'11'0,"9"-28"-15"0,-3 28 12 0,-3-8-12 15,0 3 1-15,-6 3-2 16,-3 3 1-16,-5-4 7 16,-1-2 1-16,-6 0-3 15,-3-2 0-15,-3-6 3 16,-6-3 1-16,-5-2 1 15,-1 0 1-15,0 8-3 16,-11-8 1-16,-4-3-2 16,-5-3 0-16,-10 4-1 15,-5-1 0-15,-10-3-2 16,-11-2 1-16,-9-3-1 16,0 1 0-16,-9-1 0 0,-6-2 0 15,-9 2-1-15,0 0 1 16,-9 0 0-1,-9 6 0-15,3 7 0 0,-6-2 0 16,-3 5 0-16,7 6 0 16,-4 4 0-16,0 6 1 15,9 6-1-15,-6 4 1 16,3 9-1-16,9 5 1 16,0 10-2-16,3 6 1 15,0 15-2-15,6 11 0 16,6 11-1-16,6 5 0 15,15 3 0-15,9-1 1 0,20-7 0 16,13 5 1-16,17-5 1 16,15-11 0-16,15 0 0 15,12 0 1-15,18-5-1 16,18 3 0-16,5-11 0 16,19 0 1-16,14-3-1 15,22-3 0-15,5-2 0 16,18-8 0-16,18 1 0 15,20-12 1-15,19-2-2 16,17-3 0-16,13-13 0 16,20 0 1-16,6-8-2 15,18-8 0-15,-3-11 1 16,9-12 0-16,0-14 0 16,-6-8 1-16,-3-5 0 15,-6-11 0-15,-18-11 1 16,-14 4 0-16,-28-1 0 0,-32 5 1 15,-27 6-1 1,-33 3 0-16,-29 7-2 16,-30-2 1-16,-21-3-2 0,-36-10 1 15,-39-9-4-15,-32-4 0 16,-39 4-2-16,-39 4 0 16</inkml:trace>
  <inkml:trace contextRef="#ctx0" brushRef="#br0" timeOffset="71688.7135">18322 12261 42 0,'15'-3'21'0,"21"-2"-17"0,-6 0 22 15,20-11-27-15,28-3 1 16,23-10 0-16,24-3 1 0,27-13 0 16,29 0 0-16,22-8 1 15,23-5 0-15,0-5-2 16,0-3 1-16,-11 2-3 15,-16 6 0-15,-23 2-5 16,-33 17 0-16,-24 4-6 16,-39 1 0-16</inkml:trace>
  <inkml:trace contextRef="#ctx0" brushRef="#br0" timeOffset="72332.1915">18745 11710 37 0,'-3'8'18'0,"-6"-8"-35"16,0 6 30-16,-9 4-16 16,-17 9 1-16,-25 20 0 0,-8 6 1 15,-16 16 5-15,-5 16 1 16,-3 5 0-16,11 0 1 15,16-8 1-15,29-5 0 16,33-6-2-16,33-12 0 16,33-14-7-16,38-11 1 15,27-10-11-15,24-24 0 16</inkml:trace>
  <inkml:trace contextRef="#ctx0" brushRef="#br0" timeOffset="80653.8212">12670 5858 9 0,'-21'-19'4'0,"24"9"-11"15,-3 10 4-15</inkml:trace>
  <inkml:trace contextRef="#ctx0" brushRef="#br0" timeOffset="80996.8239">12658 5739 11 0,'3'0'5'0,"-9"16"-8"0,9-8 11 16,9 2-10-16,6 1 1 15,6 5 0-15,2 2 0 16,13-2 1-16,15 0 1 15,11 2-1-15,16 4 0 16,5-4 0-16,21 1 1 0,21 2 0 16,15-5 0-16,27 2 0 15,17-5 0-15,24 1 1 16,16-6 0-16,26 0 1 16,29-1 0-16,16 1-1 15,18-2 0-15,17 2 1 16,12-6 1-16,18 6-1 15,12-2 0-15,9-6 0 16,3 0 1-16,-12 2 0 16,-2 1 0-16,-10 2-2 15,-18-2 1-15,-21-1-1 16,-14 4 1-16,-21-6-6 16,-24 2 0-16,-18-2-6 15,-21 0 0-15</inkml:trace>
  <inkml:trace contextRef="#ctx0" brushRef="#br0" timeOffset="89268.4731">7190 12713 22 0,'-27'11'11'0,"21"-30"-15"15,6 19 12-15,0-5-12 16,0 5 1-16,0 0 0 15,3-8 0-15,3 0 6 16,0 0 1-16,-3 6-3 0,6-6 0 16,0 2 2-1,3-2 1-15,3 6-1 0,9-1 0 16,11 0-1-16,10 6 1 16,15 0-2-16,5-1 1 15,18-2 0-15,22-8 1 16,14 0 0-16,21-7 0 15,23-1 0-15,13-3 0 16,20-2 0-16,10-5 0 16,5 7-1-16,0 8 1 15,-2 6-2-15,-13 10 1 16,-5 14-1-16,-10 13 0 0,-20 5-3 16,-12 2 1-16,-9 6-8 15,-12 0 1-15,-12-13-3 16,-30-24 0-16</inkml:trace>
</inkml:ink>
</file>

<file path=ppt/ink/ink16.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22-02-25T20:13:49.727"/>
    </inkml:context>
    <inkml:brush xml:id="br0">
      <inkml:brushProperty name="width" value="0.05292" units="cm"/>
      <inkml:brushProperty name="height" value="0.05292" units="cm"/>
      <inkml:brushProperty name="color" value="#FF0000"/>
    </inkml:brush>
  </inkml:definitions>
  <inkml:trace contextRef="#ctx0" brushRef="#br0">5744 10176 9 0,'-3'-5'4'0,"14"-6"-6"15,-2 11 5-15,6-5-6 16,0-1 1-16,0 4-1 0,6 2 0 15,3 0 8 1,-75 5-5 0,152-5 0-16,-32 0 1 15,-4 3 0-15,-2-6 1 16,2 3 0-16,10-3 0 16,2 3-1-16,9-2 1 15,1-4-1-15,5-1 0 16,6 1 0-16,15 1 0 15,-3-3-1-15,9 0 1 16,4 3 0-16,2 2 0 16,0-2 0-16,6 2 1 0,5-2-1 15,-2 0 1-15,9-1 0 16,3 1 0-16,0 2-1 16,9 1 0-16,8-1-1 15,-8 3 1-15,0-3 0 16,9 3 0-16,-15 3-1 15,8 5 0-15,-2 5 0 16,-6-2 0-16,6 5 0 16,-1 0 1-16,-2-1-1 15,6 1 0-15,3 0 0 16,0 3 0-16,5 2 0 16,-5 5 0-16,9 1 0 15,-1 2 1-15,-5-8 0 16,9 3 0-16,-4 0 0 15,-2-3 1-15,0 0-1 16,2-2 1-16,10-6-1 16,2-5 1-16,7-6-1 0,5 1 0 15,4-3-1-15,5 0 0 16,7 3 0-16,8 5 1 16,0 2 0-16,9 3 0 15,-2 1 0-15,2-1 1 16,-6 13 0-16,-8 1 0 15,-10-1-1-15,-15 3 1 16,-2 0-5-16,-9 6 1 0,-13-3-6 16,1-3 0-16</inkml:trace>
  <inkml:trace contextRef="#ctx0" brushRef="#br0" timeOffset="1231.5749">18495 10102 6 0,'-42'-3'3'0,"10"16"-2"0,23-10 3 16,-3 2-1-16,3 1 1 15,-3-1 2 1,0 3 1-16,-3 2-9 0,0 1 0 16,6 5 4-16,1 0 1 15,8 5-4-15,8 0 1 16,10 6-1-16,21-1 0 15,21-7 1-15,20-6 1 16,33-3 2-16,27-2 1 16,24-8 1-16,32 3 1 15,24-3-1-15,15 0 0 16,21-3-1-16,21 9 0 0,-3-1-1 16,3 3 0-16,3 2-2 15,-6 9 0-15,-21 7 0 16,-18 3 0-16,-30-5-5 15,-17 3 1-15,-28 2-7 16,-26-3 1-16</inkml:trace>
  <inkml:trace contextRef="#ctx0" brushRef="#br0" timeOffset="1983.3128">3392 11181 20 0,'-12'-2'10'0,"72"-6"-11"0,-34 5 10 16,31-2-10-16,29-3 1 0,36 0-1 16,57-3 0-1,38-2 1-15,45 5 1 0,48 11-2 16,35 7 1-16,33 9-4 15,21 13 1-15,21 7-1 16,-33-12 0-16</inkml:trace>
  <inkml:trace contextRef="#ctx0" brushRef="#br0" timeOffset="2673.3815">6312 11004 25 0,'-39'5'12'0,"-2"-5"-19"0,32 3 26 16,6 0-22-16,6-1 1 15,12 1-1-15,23-8 0 16,40-11 4-16,35-13 1 16,48 0-2-16,41-3 0 15,27 0 0-15,42 0 1 16,24 8-4-16,20 6 1 16,13 13-3-16,-60-1 1 15</inkml:trace>
  <inkml:trace contextRef="#ctx0" brushRef="#br0" timeOffset="3199.5516">10324 11152 31 0,'149'3'15'0,"203"-3"-45"15,-210-3 31-15,73 6-5 16,2-16 1-16</inkml:trace>
  <inkml:trace contextRef="#ctx0" brushRef="#br0" timeOffset="6863.141">13298 11470 30 0,'-15'-6'15'0,"12"-15"-20"0,6 16 16 0,0-3-15 16,3-3 0-16,3 3 0 15,3-2 1-15,3 2 5 16,0 0 1-16,3 3-3 16,5-1 1-16,7 4 1 15,6-1 0-15,8 0 0 16,13-2 1-16,12 5-2 16,14-2 1-16,15-1-2 15,9 3 1-15,24 3-1 16,9-1 1-16,18 6-1 15,20 0 1-15,13 5-2 16,17 1 1-16,13 1 0 16,11 1 0-16,21-8 0 15,18 0 0-15,11-5 0 0,10-6 1 16,15-2 2-16,-7 0 0 16,-2-1 2-16,-21 4 0 15,-12-1 1-15,-30 6 0 16,-15-1 0-16,-38 1 0 15,-16-3-7-15,-32 0 0 16,-18-3-11-16,-11-5 0 16</inkml:trace>
</inkml:ink>
</file>

<file path=ppt/ink/ink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22-02-25T19:34:44.830"/>
    </inkml:context>
    <inkml:brush xml:id="br0">
      <inkml:brushProperty name="width" value="0.05292" units="cm"/>
      <inkml:brushProperty name="height" value="0.05292" units="cm"/>
      <inkml:brushProperty name="color" value="#FF0000"/>
    </inkml:brush>
  </inkml:definitions>
  <inkml:trace contextRef="#ctx0" brushRef="#br0">4422 4360 9 0,'-27'-21'4'0,"-26"3"0"0,35 12 4 15,-6 1-8-15,-12-3 0 16,-14 3-1-16,-1 2 1 16,-6 3 0-16,-11 3 0 15,-3-1-1-15,-13 6 1 16,-5 6 0-16,-6 2 0 15,2 2 2-15,-5 1 1 16,3 7-1-16,3 8 1 16,8 3-1-16,4 8 0 15,8-5-1-15,10 5 0 16,2 5-1-16,16 1 0 0,2 12-1 16,15 1 0-16,3 2 1 15,19 8 0-15,10-11-1 16,19 4 1-16,9-9 0 15,12-5 1-15,23-6 0 16,13-10 0-16,20-8 0 16,18-15 1-16,18-9-1 15,3-10 1-15,11-14 0 16,1-5 0-16,-9-13-1 16,-6-8 1-16,-6-2-1 15,-27-14 0-15,-12 0 0 16,-17-3 0-16,-19 4-3 15,-20-7 1-15,-12 4-6 16,-24 2 1-16</inkml:trace>
  <inkml:trace contextRef="#ctx0" brushRef="#br0" timeOffset="1440.1183">5157 5461 11 0,'3'0'5'0,"0"5"-7"0,3-5 6 15,12 0-4-15,-9 6 0 16,12-4 0-16,0 4 1 16,2-4 0-16,1-2 0 15,3-2 1-15,6-6 1 0,8 2 0 16,7-2 1-16,3 0-1 15,20 0 1-15,-8 3-2 16,5 3 1-16,9-4-2 16,1 4 0-16,5 2-1 15,3 2 1-15,1 1-1 16,2 0 0-16,0 2 0 16,10-3 0-16,-7 4 0 15,3-6 0-15,3 5 0 16,6 3 1-16,7-8-1 15,-1 5 1-15,0-5 0 16,9 6 0-16,-3 4 0 16,0-2 1-16,0 8-1 15,6 0 1-15,-6 0-1 16,6 2 0-16,6-2-1 16,3 0 1-16,0-3-1 0,3-2 1 15,9-3-1-15,-9-3 1 16,3-2 0-16,0-1 1 15,-3-4-1-15,3-4 0 16,6 1 1-16,0 0 0 16,5 2-1-16,4-7 1 15,0-1-1-15,6 0 0 16,-1 6 0-16,1-3 0 16,6 0-1-16,-3 3 1 15,-1 5-1-15,7-5 0 0,0-3 0 16,2-6 1-16,1 1 0 15,0-11 0-15,2-2 1 16,-5 0 0-16,-9 4 1 16,-9-1 0-16,-12 7-2 15,-12 2 1-15,-9 7-11 16,-3 4 0-16,-6-2-3 16,-18-22 0-16</inkml:trace>
  <inkml:trace contextRef="#ctx0" brushRef="#br0" timeOffset="4382.5467">14751 5421 13 0,'0'0'6'0,"14"-13"-13"0,-8 13 6 16,3 0-2-16,0 0 1 0,-3-3 13 31,6-42-11-31,-18 90 1 16,12-42 1-16,0 2 0 15,0-2 0-15,0 2 1 16,6 3 0-16,0 3-3 16,6-1 0-16,3 1-1 15,8-6 1-15,7 3 1 16,3 0 0-16,5-3 0 16,7 6 1-16,6 2-1 15,5-5 0-15,6 5 0 16,1 1 0-16,-1-4-1 15,10 3 0-15,2-2 1 0,1 2 0 16,8-2-1-16,-3 2 1 16,9-2-1-16,1-1 1 15,5 1 1-15,-9-3 0 16,6 0 0-16,4-6 0 16,2 1-1-1,-3-3 1-15,-3-5-1 0,12 2 0 16,3-5 0-16,1-5 0 15,-1 0-1-15,0-3 0 0,0 0 1 16,-3-3 0-16,0-2 0 16,0-5 1-16,0 2-1 15,-2-8 1-15,-10 8-1 16,3-5 1-16,0 0-1 16,-6-3 1-16,-8 3-1 15,-1 6 1-15,-9-9-1 16,1 3 1-16,-7-8-1 15,-5 5 1-15,-4 0-1 16,-8-2 0-16,-10-1-1 16,-5-4 1-16,-9 4 0 15,0 1 0-15,-9-3-1 16,-10-6 1-16,-5 6 0 16,-3-2 1-16,-6-1-1 15,-8-5 1-15,-7 5-1 16,-15-2 0-16,-3-6-1 0,-3 6 0 15,-11 2 0-15,-7-5 0 16,-14 0-1-16,-9 8 0 16,-10 0 0-16,-5 6 1 15,-9 2-1-15,-6-1 0 16,-12 7 0-16,-3 1 1 16,-9 7-1-16,-9 7 0 15,-9 0 0-15,-3 2 1 16,-11 14-2-16,-7 3 1 0,3 5 0 15,1 0 0-15,-1 2-1 16,6 9 1-16,12-4 0 16,-2 7 0-16,11 4 1 15,3 3 0-15,15 5-1 16,0-2 1-16,12 13-2 16,8-3 1-16,4-2-1 15,9 5 0-15,9 0-1 16,8 5 1-16,7-3 0 15,11 1 0-15,10 0 1 16,8 2 1-16,3-3 0 16,12 6 1-16,10 3-1 15,14 7 1-15,8-2-1 16,13 5 0-16,12-8 0 16,3 8 0-16,11-8 0 15,4 1 0-15,17 4-1 16,13-15 1-16,17-6-1 15,15-3 0-15,15-4 1 16,12-9 0-16,18-5 0 16,11-5 1-16,7-8 1 0,9-5 0 15,5-11 0-15,10 0 1 16,2-6-1-16,6-4 0 16,-2-1-1-16,-1-5 1 15,-6 0-2-15,-5-7 0 16,-7-4 0-16,-2 1 1 15,-15-4-1-15,-10-1 1 16,-5-4 0-16,-21 1 0 0,-9 0 0 16,-3-11 0-16,-18 2 1 15,-11-4 1-15,-13 2-1 16,-6-8 0-16,-17 0-1 16,-9 0 1-16,-13 5-3 15,-5 1 1-15,-12-4-1 16,-9-4 0-16,-6-3 0 15,-9-3 0-15,-6-5 0 16,-3-1 1-16,-3 4 0 16,-9-6 1-16,-8 3 0 15,-10-8 1-15,-8 5-1 16,-1 3 0-16,-9 0-1 16,1 2 1-16,-9 3-2 15,-7 1 1-15,-2 1-1 16,-10-4 0-16,7 7 0 15,-9 9 1-15,-6 2-1 0,-7 2 0 16,-2 1 0 0,-15 8 0-16,-3 7-1 0,-12 6 1 15,-12 0-1-15,-11 13 1 16,-7 8-1-16,-3 3 0 16,-8 10 0-16,-10 8 0 15,-2 3 0-15,-7 13 0 16,-2 10 0-16,5 6 1 15,10 8-3-15,2 11 0 16,7 28-4-16,5-10 0 0</inkml:trace>
  <inkml:trace contextRef="#ctx0" brushRef="#br0" timeOffset="15612.0751">2484 6797 20 0,'-12'-8'10'0,"12"6"-11"0,0 2 10 16,0 2-11-16,0-2 1 16,3 5-2-16,3-2 0 15,6-3 5-15,9-8 0 16,-3 3-2-16,15 0 0 15,8-6 2-15,19-5 0 16,14 3 1-16,18-11 1 16,22 3-1-16,25 5 0 0,22 3 0 15,15-3 0-15,20 0-1 16,16-2 0-16,5-1-1 16,9 6 1-16,9 2-2 15,0 3 1-15,9 8-4 16,7 3 1-16,-4 5-6 15,3-11 1-15</inkml:trace>
  <inkml:trace contextRef="#ctx0" brushRef="#br0" timeOffset="28419.3283">3678 7594 2 0,'0'0'1'0,"-9"5"-2"15,9-5 2-15,-3 0 7 32,-63-21-8-32,132 42 4 15,-66-21 0-15,9 2-6 16,3 4 1-16,9-1 4 16,11 0 1-16,16-2-1 15,8-3 0-15,28-5 1 16,32-6 1-16,30 1 0 15,35-6 0-15,37-3-2 16,26 1 1-16,24-1-2 16,29 11 0-16,19 0-6 15,26 14 0-15,6 7-3 0,-38-34 0 16</inkml:trace>
  <inkml:trace contextRef="#ctx0" brushRef="#br0" timeOffset="40684.0106">8863 7392 17 0,'-6'-5'8'0,"0"-21"-7"0,3 18 8 15,-3-3-10-15,-3-5 0 16,-3-2 1-16,-6 5 0 16,-2-6 1-16,-7-2 0 15,-3 5 1-15,-6 3 0 16,-5 2 1-16,-7 3 1 15,-6 6-1-15,-2 4 0 16,-10 4-2-16,4 4 1 16,5 11-2-16,-2 8 1 15,-1 6-2-15,4 2 1 16,2 13-1-16,1-5 0 0,5 5 0 16,6 9 1-16,7 4-1 15,5 6 1-15,6 5-1 16,6-3 1-16,6 1-1 15,9-6 1-15,9 11-1 16,9-6 1-16,6-5 0 16,9-8 0-16,8-5 0 15,13-16 0-15,3-10 1 16,17-9 1-16,6-10-1 16,13-10 1-16,5-14-1 15,12-13 1-15,3-11-1 16,3-16 0-16,3 1-1 15,0-9 1-15,-14-2-1 16,-16-3 0-16,-18 6 1 16,-14 2 0-16,-18 3 0 15,-15 5 1-15,-9 0-3 16,-15 3 0-16,-21 5-7 16,-12 5 1-16</inkml:trace>
  <inkml:trace contextRef="#ctx0" brushRef="#br0" timeOffset="41497.4134">10714 7385 11 0,'-6'0'5'0,"0"-3"-2"0,4 0-2 15,-4-2-1-15,-3-3 1 16,-6 0 3-16,-9-3 0 15,-6-2-3-15,-9 0 0 16,-8 0 2-16,-7 0 1 16,-8 2-1-16,-16 3 0 15,4-3-2-15,-12 6 0 16,-7 5-2-16,-8 11 1 16,3 2-1-16,9 5 0 0,-1 1 0 15,7 5 1 1,12-3-1-16,5 5 1 0,10 6 0 15,11-5 0 1,6 7-1-16,12 11 1 0,10 0-1 16,8 11 1-16,9-1-1 15,9 9 1-15,8-1 0 16,4-5 1-16,12 1 0 16,6-7 1-16,-1-9-1 15,13-11 0-15,11-1 0 16,4-7 0-16,11-11 0 15,10-7 0-15,11-12 0 16,6-10 0-16,6-2 0 16,3-9 1-16,-3-10-2 15,-2-2 1-15,-7-9 0 0,-9-5 0 16,-12-5 1 0,-5-5 0-16,-10-1-1 15,-11 1 0-15,-9-4-1 16,-16-4 1-16,-14 7-3 0,-15 4 0 15,-12 9-6-15,-35 9 0 16</inkml:trace>
  <inkml:trace contextRef="#ctx0" brushRef="#br0" timeOffset="65036.3739">4437 9133 3 0,'0'16'1'0,"0"-10"0"0,0-6 1 16,9-3-1-16,12-2 0 16,17-3 1-16,31-8 1 15,23-8-2-15,42-5 1 0,27-3 2 16,44 3 0-16,24 8 0 15,21 16 0-15,21 13-1 16,15 13 1-16,-3 21-4 16,14 14 1-16,4 15-6 15,-9-10 0-15</inkml:trace>
  <inkml:trace contextRef="#ctx0" brushRef="#br0" timeOffset="82436.9912">2636 6077 6 0,'-12'30'3'0,"-3"36"1"16,12-32 3-16,3 32-4 16,-9 24 1-16,-3 45 0 15,-8 45 1-15,-4 53-8 16,6 47 0-16,12 25 0 16,12 15 1-16</inkml:trace>
  <inkml:trace contextRef="#ctx0" brushRef="#br0" timeOffset="86534.0163">2454 9914 5 0,'-3'-3'2'0,"6"-2"1"0,-3 5 2 15,0 0-5-15,-3 3 1 0,0 10 0 16,3 13 1-16,-5 22-2 16,2 26 1-16,3 29 0 15,-6 32 1-15,-3 27 1 16,-3 20 1-16,-9 9 0 15,0-1 0-15,0-5-1 16,0 1 1-16,-2-7-1 16,5-7 0-16,9-10-9 15,12-3 1-15</inkml:trace>
  <inkml:trace contextRef="#ctx0" brushRef="#br0" timeOffset="101427.0733">12009 11060 17 0,'-9'0'8'0,"0"-14"-13"16,9 12 8-16,0 2-4 15,-3-6 1-15,3 4 0 16,-3-1 0-16,3-2 1 16,0 5 1-16,3-5 0 15,3 2 0-15,3 0-1 16,3 3 1-16,6 0-1 16,3 3 0-16,3 0-1 15,2-1 1-15,13 1-1 0,6 2 0 31,59-5 2-15,-3 0 1-16,0 0 0 0,9-5 1 16,4 5-2-16,2 0 1 15,0 8-1-15,6 2 1 16,3 6-3-16,0 0 0 16,3 0 0-16,6 0 0 15,3-3 2-15,3-5 1 16,8-3 0-16,4-13 1 15,9-5 1-15,0-5 0 16,-12-6 0-16,-7 3 0 16,-2-6-3-16,-27 3 1 0,-11-2-7 15,-22 2 0-15,-15-8-8 16,-26-7 1-16</inkml:trace>
  <inkml:trace contextRef="#ctx0" brushRef="#br0" timeOffset="123646.2932">2591 10263 7 0,'0'5'3'0,"0"6"0"0,0-8 4 16,0 10-8-16,0 3 1 15,0 10 0-15,0 17 0 16,6 25 0-16,3 30 1 0,0 37-1 15,9 24 0 1,6 21 0-16,3 0 1 0,-4-24 1 16,-5-19 0-16,6-17 1 15,-6-20 1-15,-9-13 2 16,0-23 1-16,-3-16 0 16,-3-14 0-16,-9-18-2 15,-6-19 0-15,-12-29-2 16,-3-26 1-1,-5-29-4-15,-1-19 0 0,6-10-1 16,0-14 0-16,3 8 0 16,7 9 1-16,8 9 0 15,-6 14 0-15,15 14 1 16,-6 15 0-16,6 5-1 16,0 3 0-16,6 8-2 15,9 8 1-15,-6 0-2 16,-1 3 1-16,1 2-1 0,9 6 1 15,6 7 0-15,0 24 0 16,6 22 2-16,-1 31 0 16,-2 29 1-16,-3 46 1 15,-6 20 0-15,-12 14 0 16,-6-22 1-16,-6-12 1 16,-3-14-2-16,0-29 1 15,0-19-2-15,0-21 1 16,-3-10-2-16,0-13 0 15,-6-25-4-15,4-26 1 16,-4-26-4-16,9-24 1 0,9-13-4 16,18-3 1-16</inkml:trace>
  <inkml:trace contextRef="#ctx0" brushRef="#br0" timeOffset="127025.6317">10000 11081 12 0,'-3'-16'6'0,"-3"24"-12"0,6-8 7 16,3 0-4-16,-3 0 0 15</inkml:trace>
  <inkml:trace contextRef="#ctx0" brushRef="#br0" timeOffset="127206.107">10134 11083 15 0,'65'8'7'0,"28"0"-6"0,-55-5 15 0,22 2-16 16,23 0 1-16,30-2 0 15,30 5 1-15,27-5-2 16,41 2 1-16,33-5 0 16,39 3 1-16,33 5 0 15,26 7 0-15,21 15-1 16,18 7 1-16,3 13-2 16,-18 8 0-16,-9 16-7 15,-26 6 1-15</inkml:trace>
</inkml:ink>
</file>

<file path=ppt/ink/ink3.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22-02-25T19:37:12.772"/>
    </inkml:context>
    <inkml:brush xml:id="br0">
      <inkml:brushProperty name="width" value="0.05292" units="cm"/>
      <inkml:brushProperty name="height" value="0.05292" units="cm"/>
      <inkml:brushProperty name="color" value="#FF0000"/>
    </inkml:brush>
  </inkml:definitions>
  <inkml:trace contextRef="#ctx0" brushRef="#br0">23177 15388 1 0,'6'-5'0'0</inkml:trace>
  <inkml:trace contextRef="#ctx0" brushRef="#br0" timeOffset="597.3269">23213 15330 19 0,'0'0'9'0,"-3"-8"-8"0,0 8 10 16,-3 0-15-16,-6-5 1 16,-6-3-1-16,0-5 1 15,-2 2 8-15,-4 0 0 16,0-4-1-16,0-4 0 16,-9-2 2-1,-8-6 1-15,-13 1-1 0,-20 2 1 16,-16 0-4-16,-11-2 0 15,-24-1-3-15,-15-2 0 16,-8 3-1-16,-10 7 0 16,-12 6 1-16,-11 5 0 0,-4 8 1 15,-6 8 0-15,1 11 1 16,-6 4 0-16,2 17-1 16,-5 2 1-16,-4 19-2 15,4 11 1-15,17 2-2 16,4 3 0-16,23 2-2 15,9 6 1-15,6 7 0 16,15 1 0-16,18 7-1 16,27-4 1-16,14-4-1 15,21 6 1-15,22-13-1 16,26 5 1-16,23-8 0 16,25 0 0-16,23-6 1 15,34 4 0-15,25-11 1 16,40-9 0-16,15-12 1 15,35-6 0-15,18-10 0 16,12-13 1-16,15-9-1 0,12-12 0 16,2-14 1-16,4-19 0 15,0-20-1-15,9-1 1 16,-1-15-1-16,-2-11 0 16,-12-13-1-16,-36-6 0 15,-24-10 0-15,-35-6 0 16,-36 1 3-16,-36-6 0 15,-30-2 0-15,-26-3 1 16,-31-3 0-16,-44 1 0 16,-38-9-5-16,-57 1 1 15,-48 2-12-15,-74 18 1 16</inkml:trace>
  <inkml:trace contextRef="#ctx0" brushRef="#br0" timeOffset="6947.824">3359 10925 22 0,'0'0'11'0,"-95"18"-12"16,62-7 11-16,-8 2-10 15,-22 13 0-15,-11 9-1 16,-10 15 1-16,-5 6 0 16,-3 10 0-16,-9 8-1 0,-10 24 1 15,1 8-1-15,-9 18 1 16,0 11 0-16,-12 13 1 16,18 13 0-16,0 1 0 15,9 2-1-15,12-11 1 16,17-2 0-16,16-19 0 15,23-18-1-15,21-19 1 16,15-10-1-16,18-11 1 16,15-10-1-16,11-11 0 15,19-6 0-15,23-7 1 0,6-6 0 16,13-7 0 0,17-3-1-16,3-6 1 0,3-7-1 15,6-11 1-15,-6-11 0 16,-9-15 0-16,3-14-1 15,-6-13 1-15,12-21 0 16,-12-16 0-16,3-16-1 16,0-10 1-16,0-16-2 15,-15-9 1-15,-9-2-1 16,-20-7 1-16,-10-7 0 16,-17 9 0-16,-18-2 1 15,-12 7 1-15,-15 13 1 16,-6 16 0-16,-27 8-1 15,-9 19 0-15,-20 16-4 16,-13 23 0-16,-8 27-7 0,-27 26 0 16</inkml:trace>
  <inkml:trace contextRef="#ctx0" brushRef="#br0" timeOffset="7983.9089">7583 11112 23 0,'-51'-37'11'0,"-17"-10"-9"16,44 39 11-16,-9-3-14 16,-5 1 1-16,-10 2-1 15,-11 0 0-15,-13 3 1 16,-8 5 1-16,-4 2-1 15,-8 9 0-15,-9 10 1 16,-9 16 0-16,0 8 0 16,-9 8 0-16,-9 21-1 15,3 16 1-15,3 16-1 16,3 18 0-16,2 14-1 16,7 18 1-16,18 16-1 15,18 5 1-15,14-5-1 0,27-5 0 16,15-3 0-16,30 0 1 15,18-11-1-15,21-2 0 16,11-21 1-16,16-11 1 16,11-24 0-16,24-18 0 15,6-22 2-15,12-23 0 16,12-27 0-16,24-21 1 16,11-26-2-16,10-35 1 0,8-28-1 15,-8-22 0-15,-7-22-2 16,-11-1 1-16,-24-6-1 15,-24 5 0-15,-24 8 0 16,-29 3 0-16,-28 21-1 16,-23 7 0-16,-33 25-4 15,-35 8 0-15,-43 18-3 16,-53 34 0-16</inkml:trace>
  <inkml:trace contextRef="#ctx0" brushRef="#br0" timeOffset="15763">9196 13978 21 0,'173'-37'10'0,"83"-16"-9"0,-176 37 10 15,39-8-12 1,21-5 0-16,21-11-1 0,24 9 1 15,2-4 2 1,13 1 0-16,2 2 0 0,12 3 0 16,-2 3 1-16,8 4 0 15,0 7 0-15,15-4 0 16,3 8-2-16,9 1 1 16,12-3-3-16,0-3 0 15,15-3-1-15,9-12 1 16,3 7 1-16,11 0 1 0,13-3 3 15,-6-2 0-15,20 3 1 16,9-3 1-16,1 5-1 16,2 5 0-16,3 9-3 15,13 2 1 1,-7 0-4-16,-3 3 0 0,7 5-2 16,-1 2 1-16,-6 12-1 15,-3 7 0-15,-2 8 1 16,2 8 0-16,-14 8 1 15,-1 13 1-15,-9 6 2 16,-14 4 1-16,-15 9 1 16,-21 5 0-16,-21-3-2 15,-12 11 1-15,-24-13-1 16,-11 3 0-16,-25-9-2 16,-14 0 1-16,-18-2 0 15,-15-8 0-15,-15 5 1 0,-23-13 1 16,-16 3 0-16,-20-1 0 15,-16 1-1-15,-17-1 0 16,-24 1-1-16,-23 0 0 16,-28-1-2-16,-20 3 1 15,-34-7-2-15,-20-1 1 16,-29-3 0-16,-13 4 0 16,-29-6 1-16,-10-3 1 15,-26 0 1-15,-24 1 0 16,-15-1 0-16,-26 0 1 15,-19-2-1-15,-11 0 0 0,0-3-2 16,-16-11 1-16,1 1-1 16,-18-1 1-16,0 1-1 15,-3 4 1-15,-9-2 0 16,-24 3 1-16,-18-5-1 16,-20 7 0-16,-16 6-2 15,-17 5 1-15,-6 5-4 16,-9 0 1-16,-1 1-1 15,-2 1 0-15,6-7 0 16,3 0 1-16,12-15 3 16,2-7 0-16,10-9 3 15,0-1 0-15,8-8 2 16,4-8 0-16,5-7 0 16,1-6 1-16,14-5-2 15,0-3 0-15,15 0-2 0,-14 0 0 16,11-2-1-1,9-6 0-15,9-5 0 0,15-3 0 16,12-7 3-16,15-3 0 16,18-9 1-16,11-2 1 15,37-2 0-15,11-3 1 16,24-3-1-16,3 3 0 16,32 0-4-16,22-6 1 15,20 11-3-15,33-2 0 16,13 2-3-16,25-10 1 0,22 5-1 15,26-6 1 1,28 9-1-16,23-6 1 0,33 0 0 16,38 0 0-1,21-5 1-15,45 8 1 0,36 0-1 16,44 0 1-16,33 5 1 16,42-3 1-16,45 1 1 15,44 2 0-15,44-3 1 16,43 6 0-16,38 3-1 15,33-1 1-15,44 3-1 16,24 8 0-16,30 11-1 16,39 7 0-16,9 12-1 15,20 9 1-15,21 9-3 16,10 15 0-16,2 14-6 16,-12 13 0-16,-23 11-2 15,-19-3 1-15</inkml:trace>
  <inkml:trace contextRef="#ctx0" brushRef="#br0" timeOffset="23030.0815">4386 13375 1 0,'0'0'0'0</inkml:trace>
  <inkml:trace contextRef="#ctx0" brushRef="#br0" timeOffset="37409.7856">17150 3717 29 0,'-21'-5'14'0,"3"5"-16"16,15 3 15-16,-3 2-16 15,0 8 0-15,-3 3-2 16,-3 0 1-16,0 5 5 16,-2 8 1-16,-1 3-3 15,0 13 0-15,3 3 1 16,0 15 0-16,-3 3 1 15,0 8 1-15,0 24-1 16,-3 8 0-16,1 5 0 16,5 16 0-16,0 8-1 15,0 3 0-15,0 13 0 16,-3 7 0-16,3 4 0 16,-3 10 1-16,3 5-1 15,-3 13 0-15,1-4 0 0,-1 2 1 16,3 15 0-16,0-7 0 15,0 10 0-15,3 6 0 16,3 0 0-16,0-1 0 16,0 6-1-16,0 0 1 15,0 11-1-15,-6 5 1 16,-2 10-1-16,-7 6 0 16,-3 5-1-16,-3-5 1 0,3 10 0 15,6-8 1 1,1 1-1-16,-1-1 0 15,0-8 0-15,3-5 0 0,6 1 0 16,3 1 0-16,6-7 0 16,6-5 1-16,3-1-1 15,3-5 0-15,12-7 0 16,5-9 0-16,10-7-1 16,6-4 1-16,-1-17-1 15,10-6 1-15,3-8 0 16,2-6 0-16,13 1 0 15,5-13 1-15,0-6-1 16,7-8 1-16,2-10-1 16,9-14 1-16,3-10-2 15,4-10 1-15,-7-12-2 16,3-23 1-16,3-8-1 16,-5-10 1-16,-1-12 0 0,-6-12 1 15,3-14 1-15,1-10 0 16,-1-16-1-16,6-19 1 15,0-18-2-15,13-24 1 16,-4-13-1-16,3-19 0 16,-9-10 0-16,3-8 0 15,-9-3 1-15,-8-8 1 16,-10-2 2-16,-2-6 0 16,-4-13 0-16,-17-8 1 15,-7-5-1-15,-5-21 1 0,-6-6-1 16,-7-13 0-16,-5-8-2 15,-3 3 1-15,-6-13 0 16,-3 2 0-16,-6-8 0 16,-3 11 0-16,-6-5 0 15,-3 7 1-15,-3-2-2 16,0-8 1-16,-3-8-1 16,3-8 1-16,-3-5-2 15,6-1 1-15,0 4-2 16,3-6 1-16,3 3-1 15,0-6 1-15,3 9-1 16,-3-1 1-16,0 8-1 16,0 1 1-16,-3 15 0 15,0-5 0-15,-3-5 0 16,3 12 1-16,-6 1-1 0,1 6 1 16,-7 7 0-16,-9 5 1 15,0 14 0-15,-6 10 0 16,-14 11 0-16,-13 15 1 15,-2 17-1-15,-13 2 0 16,-5 16-2-16,-16-8 0 16,-2 11-2-16,-9 2 1 15,6 9-1-15,-6 15 1 16,-1 8-2-16,1 21 1 16,0 19-1-16,-9 21 1 15,-9 34-5-15,-21 30 0 0,-24 60-6 16,-29 35 0-1</inkml:trace>
</inkml:ink>
</file>

<file path=ppt/ink/ink4.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22-02-25T19:38:16.922"/>
    </inkml:context>
    <inkml:brush xml:id="br0">
      <inkml:brushProperty name="width" value="0.05292" units="cm"/>
      <inkml:brushProperty name="height" value="0.05292" units="cm"/>
      <inkml:brushProperty name="color" value="#FF0000"/>
    </inkml:brush>
  </inkml:definitions>
  <inkml:trace contextRef="#ctx0" brushRef="#br0">9949 5440 10 0,'54'-53'5'0,"17"19"-3"0,-38 18 6 16,9-3-9-16,20-5 1 0,7 6 0 16,17-6 0-16,9-2 1 15,16-6 0 1,8 3 0-16,15-6 1 0,11 1 0 15,25-6 0-15,6 0 0 16,14 3 1-16,-2 14-1 16,8 1 0-16,1 12-1 15,5 2 1-15,3 24-1 16,4 13 0-16,-7 19-1 16,-2 10 0-16,-10 11 0 15,-14 21 0-15,-4 7 0 16,-14-7 1-16,-9-16 0 15,-21 6 0-15,-18-11 2 16,-21-11 0-16,-14-11 0 16,-13-4 1-16,-14-11-2 15,-9-6 1-15,-10-7-1 16,-5-12 0-16,-3-1-2 0,-6-14 1 16,-3 0-2-16,-3-11 1 15,-3-2 0-15,-3-5 0 16,-3 2-1-16,-6-8 1 15,-6-2 1-15,-9-1 0 16,-6 1-1-16,-9-3 1 16,-14-8-1-16,-10 5 0 15,-17-10 0-15,-3 2 0 0,-22-2-1 16,-5 5 0 0,-18 0 0-16,-12-2 0 0,-9 7 0 15,-8 0 0-15,-13 0 0 16,-9 9 1-16,-20-6-1 15,-4 2 0-15,-17 9-1 16,3 18 1-16,-15 8-1 16,2 10 0-16,-5 17 0 15,0 15 0-15,3 6 0 16,3 21 0-16,8 13 1 16,16 5 1-16,23 0 0 15,16 6 0-15,11-6 0 16,27 3 0-16,15-3 0 15,8-7 0-15,22-11 0 16,15-16 1-16,11-11 0 16,12-10 0-16,10-6 0 15,8-7 1-15,9-9-1 0,9-2 0 16,6-8-1 0,6-2 0-16,9-9-7 0,24-13 1 15,17-13-2-15,24-26 0 16</inkml:trace>
  <inkml:trace contextRef="#ctx0" brushRef="#br0" timeOffset="3965.2726">23752 12412 15 0,'12'0'7'16,"29"-22"-21"-16,-29 14 8 0</inkml:trace>
  <inkml:trace contextRef="#ctx0" brushRef="#br0" timeOffset="4487.1268">23930 12282 39 0,'3'-5'19'0,"-3"-3"-23"0,0 8 39 0,-6-3-38 16,-9-8 0-16,-17-2-2 16,-16-3 0-16,-20-7 7 15,-19 1 0-15,-8-1-4 16,-21-4 0-16,-21 3 1 16,-18-7 1-16,-23-1 1 15,-25 0 0-15,-14 3 0 16,-18 5 0-16,3 6-1 15,-15 10 1-15,11 13-1 16,-8 11 0-16,9 13 0 0,9 11 0 16,12 13 0-16,17-1 0 15,10 17 0-15,23 3 0 16,21 10 0-16,30-6 0 16,21-1-2-16,26 4 1 15,25-8-1-15,23 6 1 16,30 0-2-16,32 2 1 15,34-2 0-15,38 0 0 16,36-1 0-16,38-7 0 16,33 0 2-16,21-3 0 15,24-10 0-15,18-14 1 16,21-10-1-16,17-14 1 0,9-15-2 16,4-11 0-16,-10-21 0 15,-14-19 1-15,-27-7 2 16,-33-17 1-16,-27-4 2 15,-36-6 1-15,-32-14 0 16,-36-7 0-16,-33-13-1 16,-53-6 0-16,-42-21-5 15,-53-8 0-15,-55-7-3 16,-55-1 0-16,-78-3-5 16,-54 9 1-16,-50 31-5 15,-21 11 1-15</inkml:trace>
</inkml:ink>
</file>

<file path=ppt/ink/ink5.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22-02-25T19:39:16.356"/>
    </inkml:context>
    <inkml:brush xml:id="br0">
      <inkml:brushProperty name="width" value="0.05292" units="cm"/>
      <inkml:brushProperty name="height" value="0.05292" units="cm"/>
      <inkml:brushProperty name="color" value="#FF0000"/>
    </inkml:brush>
  </inkml:definitions>
  <inkml:trace contextRef="#ctx0" brushRef="#br0">2850 6731 2 0,'-6'0'1'0,"3"8"0"0,3-8 1 15,0 0 1-15,-9 0 1 16,3 0 3-16,1 0 1 16,-4 3-10-16,-3-1 1 15,0 4 4-15,0-4 1 0,3 6-2 16,0 0 0-16,0 3-2 15,0-3 0-15,6-1 0 16,9-1 1-16,3-1 0 16,6-5 0-16,0 3 0 15,3-6 1-15,8 0-1 16,7-5 1-16,0 3-1 16,-3 3 0-16,0-4 0 15,2 1 0-15,1 2-1 16,3-2 0-16,-4 2 0 15,10-2 1-15,-9-3 0 16,3 3 0-16,5 0-1 16,1 2 1-16,0-5-1 15,-4 3 1-15,1-1-1 16,-3 1 0-16,2 2 0 0,-2-2 0 16,6 3-1-16,-1-1 1 15,1 3 0-15,3-3 0 16,2 3 0-16,4-2 0 15,-3-1 0-15,-4 0 0 16,4 1 0-16,0-1 0 16,-1 3 0-16,1-3 0 15,-4 3 0-15,1 0 0 16,6 3 0-16,2 0 1 16,-8-3-2-16,6 0 1 0,5 0 0 15,4 2 0 1,-1 1-1-16,7 0 1 15,5-1 0-15,-8 1 0 0,5-3 0 16,9 0 1-16,1-3-1 16,5-2 1-16,-2-3-1 15,-4 0 1-15,6 0 0 16,-2 0 0-16,-1 3-1 16,9-3 0-16,-11 3 0 15,2 2 1-15,3-10-1 16,-2 2 1-16,-4-7-1 15,6 2 1-15,-11-5 0 16,-1 2 0-16,-2 1 0 16,-4-1 0-16,-2-2 0 15,-1 0 1-15,-2-6 0 16,-1-4 0-16,-8-1-1 16,-3-3 0-16,-1-4 0 15,-5 7 1-15,-3-10-1 16,-4-1 0-16,-5 4 1 0,-9-4 0 15,-6-2 0-15,-6-2 1 16,-9-1-2-16,-6 0 1 16,-6 1 0-16,-3 4 0 15,-6-2-2-15,-3-2 0 16,-14-3 0-16,-7-1 0 16,-9-2 0-16,-11 3 1 15,-1-3-1-15,-14 0 0 16,-9 8 1-16,-9 0 0 0,-7 0-1 15,-8 0 0-15,-9 6-1 16,-3 4 0-16,0 1-1 16,-6 0 1-16,-6 2-1 15,12 3 1-15,-3 7-1 16,0 7 1-16,0 12 0 16,9 8 0-16,-3 6 0 15,6 7 1-15,0 4-2 16,6 12 1-16,-9-2-3 15,-3 13 1-15,0 0-1 16,12 10 1-16,-3 6-1 16,8 3 0-16,4 4 1 15,0-7 1-15,6 3 2 16,5 7 0-16,7 1-1 16,0-1 1-16,5 0 0 15,7-4 0-15,17-1-1 16,13 0 1-16,17-3-1 0,18 4 0 15,15 4 0-15,15 3 1 16,23 3-3-16,13 13 1 16,17 10-4-16,12-7 0 15</inkml:trace>
  <inkml:trace contextRef="#ctx0" brushRef="#br0" timeOffset="29966.7899">16099 6683 25 0,'39'-42'12'0,"92"-3"-11"0,-84 29 12 15,19-10-15-15,23-9 1 16,24 1-6-16,9-11 1 15,9 5 3-15,3 1 1 0</inkml:trace>
  <inkml:trace contextRef="#ctx0" brushRef="#br0" timeOffset="35942.3431">17430 5786 9 0,'-9'-13'4'0,"6"8"-1"15,3 5 4-15,0 0-8 16,0 0 1-16,0 5 0 16,0 6 1-16,0 10 0 15,-3 11 0-15,0 10 1 16,-3 8 0-16,-3 3-1 16,3 0 0-16,0-5-4 15,3-9 1-15,0-4-2 16,-3-14 1-16</inkml:trace>
  <inkml:trace contextRef="#ctx0" brushRef="#br0" timeOffset="36501.0961">17727 5823 19 0,'-33'-7'9'0,"30"7"-15"0,3 0 20 16,0 2-15-16,0 9 1 15,0 10-1-15,0 3 1 16,0 7 0-16,0 4 1 15,0 5-1-15,0-1 0 16,0-2-2-16,-3 0 0 16,0-2-2-16,1-9 0 15</inkml:trace>
  <inkml:trace contextRef="#ctx0" brushRef="#br0" timeOffset="36723.0346">17555 5943 16 0,'20'-6'8'0,"40"17"-8"16,-39-11 14-16,11 8-13 16,7 0 0-16,-3 2-1 15,3 6 1-15,-7 5-2 16,-2-2 0-16,-3 5-2 15,0-3 0-15,-4-8-3 16,-2-2 1-16</inkml:trace>
  <inkml:trace contextRef="#ctx0" brushRef="#br0" timeOffset="36907.9906">18287 5633 18 0,'0'0'9'0,"-15"29"-6"0,9-16 16 15,-3 11-18-15,-6 11 1 16,0 9 1-16,3 1 0 16,0-2-5-16,-2-1 0 15,5-2-3-15,0-11 1 16,0 11-3-16,-6-11 1 0</inkml:trace>
  <inkml:trace contextRef="#ctx0" brushRef="#br0" timeOffset="37367.5379">18430 5792 25 0,'-3'13'12'0,"21"50"-17"15,-7-36 24-15,4 15-23 16,6 11 1-16,0 16-6 16,-3 8 1-16,-6-6 10 15,-6-7 1-15,-6-14-4 0,-3-10 0 16,-6-17 3-16,-6-9 1 16,-6-25 1-16,-3-15 0 15,3-17-2-15,10-18 0 16,2-15-7-16,9-6 1 15,11-14-1-15,10 6 0 16,6 6 1-16,6-1 1 16,0 8 3-16,-1 11 1 15,7 13 4-15,-6 16 0 0,0 0-1 16,-7 21 1-16,-2 3-2 16,-3 18 0-16,0 14-3 15,-9 5 0-15,-3 21-2 16,-6-3 0-16,-12 8-2 15,-15 1 1-15,-9 4-2 16,-9-2 1-16,-5-3-1 16,-7-5 0-16</inkml:trace>
  <inkml:trace contextRef="#ctx0" brushRef="#br0" timeOffset="37937.4256">18974 5694 24 0,'-18'-5'12'0,"16"34"-20"0,4-21 26 0,1 5-18 16,0 3 0-16,3 0 0 16,0-3 0-16,-3-3 0 15,0 1 0-15,0-8 1 16,-3 2 0-16,0-5 0 16,0-8 1-16,6-5 0 15,0-6 1-15,6 6-2 16,3-13 1-16,9 2-1 15,-3-3 0-15,2 1-2 16,1 2 1-16,-6 11 0 16,0 2 0-16,-3 11 2 15,-9 8 0-15,-3 5 0 0,-3 11 0 16,-3 0-2-16,3 5 0 16,0-2-6-16,6-1 0 15,6-10-4-15,0-14 1 16</inkml:trace>
  <inkml:trace contextRef="#ctx0" brushRef="#br0" timeOffset="38106.4638">19522 5228 28 0,'12'-16'14'0,"6"32"-17"0,-12-3 27 15,0 16-25-15,0 16 1 0,3 11-4 16,-6 10 0-16,-3 16 0 15,0-2 1-15,-3-1-5 16,-6-2 1-16</inkml:trace>
  <inkml:trace contextRef="#ctx0" brushRef="#br0" timeOffset="38252.8833">19293 5310 45 0,'21'-40'22'0,"130"-4"-35"16,-97 30 48-16,29-4-41 16,28-1 0-16,17 9-16 15,-12-9 1-15</inkml:trace>
  <inkml:trace contextRef="#ctx0" brushRef="#br0" timeOffset="39080.1961">17909 6959 19 0,'-15'-11'9'0,"9"11"-10"0,6-5 10 0,-6 2-12 15,0 3 1-15,-6 0 0 16,0 0 0-16,-3 3 4 16,-6-1 1-16,1 4-2 15,-7 2 0-15,0 10 1 16,-3 6 1-16,1 18 1 16,-4 8 0-16,3 19 0 15,9-5 0-15,6-1-2 16,9-5 1-16,12-10 0 15,9-14 0-15,9-4-2 16,3-12 1-16,8-15-4 16,4-19 1-16,-3-19-1 15,0-12 0-15,-4-14-1 16,-2-5 0-16,-3 0-1 16,-6 5 0-16,-9 5-1 15,-6 14 0-15,-9 10 0 0,-6 16 0 16,-9 19-1-16,-9 16 0 15</inkml:trace>
  <inkml:trace contextRef="#ctx0" brushRef="#br0" timeOffset="39516.1097">18305 7144 36 0,'-33'37'18'0,"12"24"-29"0,27-43 41 0,0 6-31 16,3-3 0-16,6-2-6 15,0-14 0-15,3-10 7 16,5-14 0-16,7-7-4 16,3-14 1-16,0 0 0 15,-4-7 1-15,1-1 2 16,-3 0 1-16,-3 3 1 16,-6 6 0-16,-4 15 0 15,-2 8 0-15,-3 13 1 16,0 14 0-16,0 10 0 0,-3 6 1 15,0 10-1-15,-3 8 1 16,0 0-4-16,-3 2 1 16,0 1-8-16,-3-6 1 15,0-2-4-15,-3-19 0 16</inkml:trace>
  <inkml:trace contextRef="#ctx0" brushRef="#br0" timeOffset="39724.7901">19189 6461 47 0,'-6'56'23'0,"21"63"-39"0,-15-82 49 0,0 21-44 16,0 24 1-16,-3-3-8 15,-3-5 1-15,-6-2 20 16,-6-9 1-16</inkml:trace>
  <inkml:trace contextRef="#ctx0" brushRef="#br0" timeOffset="39891.4711">18820 6702 42 0,'-6'-21'21'0,"15"10"-32"0,2 11 45 16,13 0-34-16,12 3 0 16,9 2-11-16,8 3 0 15,13 5 6-15,-10-2 0 16</inkml:trace>
  <inkml:trace contextRef="#ctx0" brushRef="#br0" timeOffset="40266.5176">19823 6824 22 0,'47'66'11'0,"22"122"-9"0,-54-120 12 0,2 25-14 15,-2-6 1-15,-3-5 1 16,-6-10 1-16,-3-14-2 16,-6-18 1-16,-12-17 2 15,-14-23 0-15,-10-15-2 16,-3-22 1-16,1-22-3 15,2-9 1-15,6-4-4 16,9-10 1-16,12 3-1 16,12-6 1-16,3 11 0 15,6-3 1-15,9 6 0 16,9 15 1-16,3 11 0 16,-1 8 1-16,4 13 0 15,3 6 0-15,-3 15-1 0,-4 14 0 16,-5 10-3-16,-12 16 0 15,-15 5-1-15,-18 9 1 16,-14-1-1-16,-10-2 1 16,-6-3-3-16,4-6 0 15,2-10 1-15,9-15 1 16</inkml:trace>
  <inkml:trace contextRef="#ctx0" brushRef="#br0" timeOffset="40717.3283">20350 6646 8 0,'-12'8'4'0,"3"5"6"16,9-7 6-16,-3 2-11 15,0 8 1-15,-3-3 5 16,3 8 0-16,-3 0-14 16,12 6 0-16,-3-6 9 15,0 0 0-15,0-3-3 16,3-7 1-16,3-11-4 0,3-11 1 15,8-4-2-15,7-12 0 16,3-7 0-16,12-1 0 16,2-10-3-16,4-2 1 15,2 2-1-15,-2 0 1 16,-3 5 1-16,-4 8 0 16,-8 14 1-16,-6 15 0 15,-6 11 2-15,-3 11 0 16,2 15-5-16,1-5 0 15,-3 0-4-15,3 6 1 16</inkml:trace>
  <inkml:trace contextRef="#ctx0" brushRef="#br0" timeOffset="40898.2221">21204 6466 18 0,'-6'67'9'0,"-6"23"-27"16,12-59 11-16</inkml:trace>
  <inkml:trace contextRef="#ctx0" brushRef="#br0" timeOffset="41375.8483">21293 5927 42 0,'-12'-14'21'0,"18"65"-25"16,0-27 42-16,3 10-39 0,3 16 1 15,3 14-9-15,0 7 0 16,-3 16 3 0,-6-12 1-16,-9 1-7 0,-12-7 0 15</inkml:trace>
  <inkml:trace contextRef="#ctx0" brushRef="#br0" timeOffset="41525.7999">20820 6136 52 0,'86'-43'26'0,"81"-7"-44"0,-99 34 56 0,36-5-54 15,21 0 0 1,-8 10-8-16,-16 1 0 0</inkml:trace>
  <inkml:trace contextRef="#ctx0" brushRef="#br0" timeOffset="42351.4892">18668 8147 30 0,'-21'-32'15'0,"15"13"-18"16,6 19 21-16,3 6-19 15,0 9 1-15,9 12-1 16,6 15 1-16,0 19 0 0,2 13 0 16,-2 0 2-16,-3 3 0 15,-6-3 1-15,-3-13 1 16,-9-8 1-16,-6-8 0 16,-3-13 0-16,-6-14 1 15,0-13-4-15,4-13 1 16,2-13-5-16,3-8 1 15,9-11-2-15,9 1 0 16,14-6-1-16,7-3 0 16,9 3 1-16,6 5 1 0,5 6 2 15,-2 13 1-15,-6 8 0 16,-1 10 1-16,-8 8 0 16,-6 14 0-16,-15 2-1 15,-15 13 0-15,-15 6-5 16,-18 13 0-16,-3 3-6 15,-11 4 0-15,-7-4-1 16,-5-6 0-16</inkml:trace>
  <inkml:trace contextRef="#ctx0" brushRef="#br0" timeOffset="42758.5351">19305 8329 12 0,'-3'24'6'0,"-3"10"-8"0,6-18 9 15,0 3-4 1,0 4 0-16,6 7 3 0,3 1 1 15,9 1-8-15,8-5 1 16,7-6 5-16,6-8 0 16,5-8-2-16,4-10 0 15,0-11-2-15,-10-5 1 16,1-8-2-16,-6-11 1 0,-9-5 0 16,-9-5 0-1,-10 2-2-15,-2 1 1 0,-9-4 0 16,-8 6 0-16,-7 8-1 15,-3 8 0-15,-6 8-1 16,-9 10 0-16,-2 14-1 16,-1 13 1-16,3 5-6 15,4 14 1-15</inkml:trace>
  <inkml:trace contextRef="#ctx0" brushRef="#br0" timeOffset="43028.0891">20204 7853 36 0,'0'13'18'0,"29"51"-28"0,-14-46 35 16,12 14-30-16,15 15 1 15,-4 4-2-15,-5-1 1 16,-3 3 7-16,-6 2 1 16,-3-2-6-16,-9-8 0 15,-4-10-3-15,-2-9 0 16,-12-7 0-16,-8-19 1 16</inkml:trace>
  <inkml:trace contextRef="#ctx0" brushRef="#br0" timeOffset="43194.0115">19930 8186 58 0,'-18'-5'29'0,"60"10"-49"0,-22-7 67 0,19 2-57 15,6 0 0-15,8 0-18 16,10-6 0-16</inkml:trace>
  <inkml:trace contextRef="#ctx0" brushRef="#br0" timeOffset="43492.6197">21138 7366 41 0,'24'69'20'0,"-33"76"2"0,6-92 27 15,0 13-45-15,0 8 1 16,0-2 0-16,0-1 0 16,-3-12-8-16,0-12 1 15,-3-12 0-15,1-12 1 16,-1-12-4-16,9-14 0 16,6-7-1-16,2-11 0 15,13-3 0-15,12-8 0 0,0 8 4 16,3 6 0-16,-1 4 0 15,-2 9 1-15,-6 5-7 16,-9 13 0-16,-15 3-5 16,-15 3 1-16</inkml:trace>
  <inkml:trace contextRef="#ctx0" brushRef="#br0" timeOffset="44469.8601">21183 8022 26 0,'-12'-24'13'0,"0"14"-12"16,12 7 13-16,0-2-14 16,0-3 0-16,3 0-1 15,3-3 1-15,3 1 2 0,6-3 0 16,9-1 1 0,8 4 1-16,4 2-2 0,3 10 1 15,3 12-3-15,-1 9 1 16,-2 1-8-16,-6 11 0 15,-1 7-3-15,-17-10 0 16</inkml:trace>
  <inkml:trace contextRef="#ctx0" brushRef="#br0" timeOffset="45026.954">20141 8128 36 0,'6'-40'18'0,"83"-44"-17"0,-44 60 19 0,29-8-29 15,10-5 0-15,8 0-9 16,-17-8 0-16</inkml:trace>
  <inkml:trace contextRef="#ctx0" brushRef="#br0" timeOffset="67019.8438">3085 8321 18 0,'-17'0'9'0,"11"-16"-8"16,6 16 9-16,0 0-15 16,0 0 1-16,0 0-3 15,6 3 0-15,-3 2 9 16,0 0 1-16,3 1-6 16,-1-1 0-16,4-2 3 15,3-1 1-15,9-2 1 16,6 0 0-16,6-2 1 15,11-4 0-15,7-2 0 16,5 3 0-16,4-5 0 16,-12 2 1-16,23 2-2 15,3 6 1-15,1 3-1 16,-1-3 0-16,10 0-1 16,5-3 0-16,3 3-1 0,6-13 1 15,-5-3-1-15,11-2 0 16,-3 2 0-16,0 0 1 15,-5 0 1-15,8 3 1 16,3 2-1-16,0 6 1 16,-3 8-1-16,6-1 1 15,3 12-2-15,7 7 1 16,-4 0-3-16,12 0 1 0,-3 0-1 16,6-5 1-16,0-3 0 15,-6-2 0-15,3-3-1 16,-3 0 0-16,0 0 1 15,-3 0 1-15,9 2 0 16,-3 3 0-16,6 6-1 16,-3-3 1-16,2 5 0 15,1-2 1-15,0-6-2 16,9 0 1-16,-9 0-1 16,6 3 0-16,-3 0 0 15,-3-3 0-15,9-5 1 16,3-3 0-16,-6-5 1 15,11-2 0-15,-2 2 1 16,-9 0 0-16,3 0 1 16,-3 5 1-16,-21 0-4 15,-12 6 0-15,-18 2-13 0,-8 0 1 16</inkml:trace>
  <inkml:trace contextRef="#ctx0" brushRef="#br0" timeOffset="112704.1271">2859 9350 19 0,'-33'24'9'0,"-23"24"-6"0,38-24 9 16,-9 21-13-16,-8 29 0 16,-16 39-2-16,-12 49 1 15,1 36-1-15,2 3 1 16,28-13-3-16,23-29 0 15</inkml:trace>
  <inkml:trace contextRef="#ctx0" brushRef="#br0" timeOffset="116036.0615">6642 10901 26 0,'-26'2'13'0,"2"-2"-16"0,21 0 13 0,0 0-11 15,0 0 0-15,-3 3 1 16,3-3 0-16,0 0 0 16,3 0 1-16,12 0 0 15,15-3 0-15,11-2 0 16,22 0 1-16,23 2 0 15,13 9 1-15,20 4 0 16,12 11 0-16,6 0-1 16,-6 9 1-16,0 1-3 15,0 1 1-15,-9-8-6 16,-6-6 1-16,-6-7-5 16,-12-16 1-16</inkml:trace>
  <inkml:trace contextRef="#ctx0" brushRef="#br0" timeOffset="116758.2231">9568 11009 28 0,'-6'0'14'0,"21"-16"-22"0,0 6 24 16,15-9-17-16,15-4 1 0,29-1 4 15,21-3 1-15,24 3-3 16,24 6 0-16,30 10 1 15,14 11 1-15,22 5-2 16,-1 10 1-16,0 3-10 16,-5 0 1-16,-1-10-4 15,-17-16 0-15</inkml:trace>
  <inkml:trace contextRef="#ctx0" brushRef="#br0" timeOffset="145356.9166">3288 12105 11 0,'9'2'5'0,"41"-25"-5"16,-26 12 6-16,9-5-7 16,6 0 0-16,8-5 0 15,10 2 1-15,2 6 1 16,1 8 0-16,2 2-1 16,1 6 1-16,8 0-1 15,4 10 1-15,8 3-1 16,9 0 1-16,10 2-2 15,14-5 1-15,3-5-1 16,6-8 1-16,9-2 1 16,9-4 1-16,-1-2 1 0,13 0 0 15,9-5 2-15,9 0 0 16,14 2-1-16,13 6 0 16,17 5-2-16,15 5 0 15,15 6-2-15,27 2 1 16,9-2-4-16,11-3 1 15,16 2-4-15,8-12 1 16,19-17-2-16,14-21 1 16</inkml:trace>
  <inkml:trace contextRef="#ctx0" brushRef="#br0" timeOffset="164964.6234">5616 2913 21 0,'0'0'10'0,"101"16"-21"0,-51-16 11 15,37 0 0-15,38-8 0 16,41 3 5-16,43-3 1 16,23 5-5-16,48 3 0 0,11 8 4 15,25 13 0 1,8 11-1-16,16 13 0 0,8 11-9 15,-6 10 1-15</inkml:trace>
  <inkml:trace contextRef="#ctx0" brushRef="#br0" timeOffset="196972.9077">2841 15602 10 0,'0'-10'5'0,"0"2"-3"0,0 8 6 15,-6-3-6-15,3 1 1 16,-3 2-3-16,-2 2 0 16,-1 4-2-16,0 2 1 15,-3 2 0-15,3 3 0 16,0 1-1-16,6-4 0 15,3 1 2-15,9-3 0 16,-3-3 2-16,12-5 0 0,0-3 0 16,5-2 1-16,13 0 0 15,6-1 0-15,2-1-1 16,16 1 0-16,5-2-2 16,7 3 1-16,8-6-1 15,10-2 1-15,11-3 0 16,6 0 0-16,6-5 0 15,18-3 1-15,15 6 0 16,6-6 0-16,14 6 0 16,4 4 1-16,12 4 0 15,11 4 0-15,9 4-1 16,7 4 0-16,-4-2-1 16,9 0 1-16,-8-5-3 15,2-5 1-15,-14-14-4 16,5-11 0-16,-2-4-2 15,-7-12 0-15,-20 6-3 0,-21 6 1 16</inkml:trace>
  <inkml:trace contextRef="#ctx0" brushRef="#br0" timeOffset="200231.1853">7038 16391 13 0,'60'11'6'0,"47"-11"1"0,-68 0 6 16,17-3-13-16,22 0 1 15,11-2 0-15,18 2 0 16,18 1-1-16,15-4 0 16,15 1 1-16,17 2 0 15,22 1 0-15,14-4 1 16,13-1-1-16,26-1 1 16,12 2 0-16,17 4 1 15,16 4 0-15,0 4 0 16,2 4 0-16,7 3 0 15,-6 3-3-15,-9 5 0 0,-10-5-8 16,1 3 0-16</inkml:trace>
  <inkml:trace contextRef="#ctx0" brushRef="#br0" timeOffset="200845.0072">13992 16005 35 0,'38'10'17'0,"75"9"-30"16,-74-11 28-16,21 8-24 0,26 5 1 15,21 0-5-15,27 5 0 16</inkml:trace>
  <inkml:trace contextRef="#ctx0" brushRef="#br0" timeOffset="201958.3971">12986 16052 47 0,'-9'-5'23'0,"9"-6"-29"0,3 9 24 0,5 2-23 15,7 2 0-15,9 1-2 16,18 2 1-16,11-2 8 15,22 0 1-15,20 2-5 16,24-2 1-16,39-3 3 16,41-6 1-16,45 1 0 15,48 2 1-15,53 3 0 16,27 8 0-16,30 11-2 16,-3 7 0-16,9 3-2 15,-12 8 1-15,-15 0-4 16,-15-2 0-16,-33-9-8 0,-20-20 0 15</inkml:trace>
</inkml:ink>
</file>

<file path=ppt/ink/ink6.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22-02-25T19:43:54.864"/>
    </inkml:context>
    <inkml:brush xml:id="br0">
      <inkml:brushProperty name="width" value="0.05292" units="cm"/>
      <inkml:brushProperty name="height" value="0.05292" units="cm"/>
      <inkml:brushProperty name="color" value="#FF0000"/>
    </inkml:brush>
  </inkml:definitions>
  <inkml:trace contextRef="#ctx0" brushRef="#br0">11277 7842 26 0,'-30'-21'13'0,"-11"-19"-19"16,23 27 13-16,-15-3-11 15,-9 6 1-15,-2-1 3 16,-10 1 1-16,-11 2 2 15,-4 0 1-15,-11 2-1 16,-1 6 0-16,-8 6 0 16,-9 4 1-16,-3 11-4 15,-1 11 0-15,-5 3-3 0,6 7 1 16,6 0-1-16,8-2 0 16,7 5 0-16,15 3 1 15,11 2 2-15,3 8 0 16,13 8 1-16,11 11 1 15,9 5-2-15,9 5 1 16,15 8-2-16,24 3 0 16,12-13-2-16,23-6 1 15,6-20 1-15,25-22 0 16,14-19 1-16,18-28 1 0,27-22 1 16,5-21 0-16,13-13 0 15,-15-3 1-15,-15-8-1 16,-21 3 0-16,-27-3-1 15,-18 11 1-15,-20 3-1 16,-21-3 1-16,-16 15-3 16,-23 6 0-16,-23 11-5 15,-25 10 0-15</inkml:trace>
  <inkml:trace contextRef="#ctx0" brushRef="#br0" timeOffset="572.0238">12980 7615 26 0,'-78'-11'13'0,"-14"11"-25"0,53 3 22 0,-14 7-13 16,-28 9 1-16,-8 7-2 16,-9 11 1-16,-9 11 4 15,-12 15 1-15,-7 6-2 16,1 3 0-16,-3 15 2 16,18 0 1-16,21 1 0 31,21-4 1-31,23-7-2 0,18 0 1 0,30-8-1 15,27-6 1-15,35-10 0 16,28-16 0-16,32-11 0 16,29-15 1-16,22-19 0 15,3-16 0-15,2-18-1 16,-11-11 0-16,-15-8-1 16,-21-10 0-16,-21 5-2 0,-24-6 0 15,-26 3-4-15,-34 3 0 16,-29 5-6-1,-44 8 0-15</inkml:trace>
  <inkml:trace contextRef="#ctx0" brushRef="#br0" timeOffset="1157.2664">15027 7948 11 0,'-3'-40'5'0,"6"-26"-6"16,-3 45-1-16,-3-5 2 15,-8 4 0-15,-7 1 5 16,-6 11 0-16,-18 2-5 16,-11 5 0-16,-16 16 2 15,-14 11 1-15,-18 5-3 0,-12 11 1 16,-13 2-2-1,-2 11 1-15,3 3 1 0,15 10 0 16,6 3 1-16,12 10 1 16,15 0 2-16,14 3 0 15,21 8-1-15,19 6 1 16,25-1-2-16,25-13 0 16,27-8 0-16,20-16 1 15,27-18 1-15,30-24 0 0,6-19-1 16,3-23 1-16,6-22 0 15,-18-7 0-15,-18-9-2 16,-20-10 0-16,-22-3-5 16,-32-13 0-16,-24 11-4 15,-33-1 1-15,-30 12-5 16,-23 2 0-16,-19 10-3 16,-14 11 0-16</inkml:trace>
  <inkml:trace contextRef="#ctx0" brushRef="#br0" timeOffset="1773.0761">17962 7758 17 0,'-12'-48'8'0,"0"-10"0"0,10 39 11 0,-1 3-16 16,-3-5 1-16,-3-3 0 15,-6-2 0-15,-3 2-6 16,-12 3 0-16,-6 8 3 16,-17 5 0-16,-16 10-3 15,-23 17 1-15,-15 10-1 16,-18 13 0-16,-12 22 0 15,0 10 0-15,0 11 1 16,15 5 0-16,21 5 1 16,21 3 1-16,23-3 1 15,21 0 0-15,21-10-1 16,30-8 1-16,36-6 1 16,29-7 0-16,36-17 0 0,27-18 1 15,27-23 0-15,8-14 0 16,4-24-1-16,-12-13 0 15,-10-19-1-15,-23-12 1 16,-21-17-2-16,-20-2 0 16,-31 5-2-16,-35 0 0 15,-39 8-4-15,-45 5 1 16,-56 8-8-16,-24 16 0 16</inkml:trace>
  <inkml:trace contextRef="#ctx0" brushRef="#br0" timeOffset="10270.0335">10482 9472 19 0,'-21'-5'9'0,"6"2"-9"0,15 3 10 16,0 0-11-16,0 0 0 16,6 3 1-16,12-3 1 15,21 0 3-15,15-3 0 16,23 3 2-16,9 0 0 15,21 5 1-15,13 9 1 16,5 4-2-16,11 9 0 16,-5-4-5-16,3-1 0 0,3 1-11 15,0-9 0-15,6-17-2 16,-15-18 1 0</inkml:trace>
  <inkml:trace contextRef="#ctx0" brushRef="#br0" timeOffset="77558.17">3693 10218 29 0,'-12'-5'14'0,"0"-8"-18"16,9 10 15-16,-12-2-13 16,0 5 0-16,-3 0-1 15,-3 2 1-15,7 1 3 0,-10 0 1 16,0 2-3-16,-3 6 0 15,0 4 1-15,-2 7 0 16,-1 4 1-16,3 1 0 16,3 4-1-16,-6 9 1 15,4-3 0-15,2 5 0 16,3 11 0-16,-3 8 1 16,-3 0-1-16,7 8 0 15,8-6-2-15,3 14 0 16,9-3-1-16,3 3 0 15,12-3 0-15,5 0 0 16,4-3 0-16,9 9 1 0,15-6 1 16,-4-8 0-16,13 5 0 15,5-7 1-15,10-3 0 16,2 2 1-16,7-5-1 16,8-2 0-16,12 2-2 15,3-5 1-15,6-5-1 16,12-3 0-16,0-6 0 15,9 1 0-15,3-8 0 16,9 0 1-16,3-9 2 16,6 4 0-16,6 2 0 15,-10 3 0-15,10 5 1 16,-6 0 0-16,-3 3-2 16,6-3 1-16,5 2-2 15,1-7 0-15,6-8-2 0,-4-3 0 16,-2-5-1-16,0-3 1 15,3-2 0-15,-4-1 1 16,7-7 1-16,6-3 0 16,-1 0 1-16,1-5 1 15,9-3 0-15,-4 0 1 16,7 2-1-16,-10 4 1 16,-2-1 0-16,0-2 0 15,-1 0-1-15,4 5 0 0,-3 0-2 16,2 5 0-1,7-2-2-15,-1-1 0 16,7 6-1-16,-4-3 1 0,7 6 0 16,2 0 0-1,10-1 2-15,-4-2 0 0,4 0 2 16,-4 0 0-16,0-5 0 16,1 2 1-16,-7 0-1 15,10 3 0-15,-7 0-1 16,1 5 1-16,-7-2-2 15,1 2 0-15,2-5 0 16,1 3 0-16,8-1-1 16,3 1 1-16,1 2-1 15,2 3 0-15,3 0 0 16,4 0 1-16,-7 0 0 16,9-3 0-16,4 0 0 0,8-5 1 15,0-5 0-15,6-6 1 16,3-8-1-16,6-2 0 15,3-11 0-15,1 8 1 16,8-10-1-16,-9-6 0 16,6 3-1-16,-3 0 1 15,0-3 0-15,6-5 0 16,-6 3-2-16,15-6 1 16,-3-2-3-16,5-3 1 15,-8 0-1-15,-3 0 1 16,6-5 1-16,-9 2 0 15,-9-5 2-15,-8-5 1 16,-16 0 1-16,0-9 0 0,-32 9 0 16,-13-5 1-16,-17-1-5 15,-18-7 1-15,-21 5-4 16,-18 0 1-16,-12-1-2 16,-14-4 0-16,-16 5 2 15,-14 0 0-15,-12-6 2 16,-21 3 1-16,-18-2 2 15,-15 8 0-15,-21-9 1 16,-17 6 0-16,-25-3-2 16,-14-2 1-16,-21 5-2 15,-21 2 0-15,-24-2 0 16,-14 10 0-16,-28-5 0 16,-20 9 0-16,-24 1-1 15,-18 4 1-15,-3-1-1 16,-17 3 1-16,-13 5-1 15,0 3 1-15,-8 6 0 0,-10-4 0 16,4-2 0-16,-4-3 0 16,-11 9 0-1,-3-1 1-15,5 0-1 0,-11 3 0 16,-3-3 0-16,-4 3 1 16,1 3-1-16,-6 2 0 15,3-5 0-15,-4-3 0 16,13 8 0-16,-12-5 1 15,2 3 0-15,-5 2 0 0,6 3-1 16,-6 2 1 0,-3 6-1-16,-10 0 1 0,7 2-2 15,6-2 0-15,-3 0-1 16,6 0 0-16,11-3 1 16,4 2 0-16,12-1 1 15,-4-7 1-15,7 1 0 16,2 5 1-16,-5 0 2 15,2 3 0-15,-5 8-1 16,-1 8 0-16,1 7-2 16,-6 6 1-16,5 3-2 15,-2 4 0-15,14 14-2 16,-2 3 1-16,-4 16-4 16,4 2 1-16,8 16-6 15,-8-3 1-15,11 11-2 16,36-15 1-16</inkml:trace>
</inkml:ink>
</file>

<file path=ppt/ink/ink7.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22-02-25T19:46:48.506"/>
    </inkml:context>
    <inkml:brush xml:id="br0">
      <inkml:brushProperty name="width" value="0.05292" units="cm"/>
      <inkml:brushProperty name="height" value="0.05292" units="cm"/>
      <inkml:brushProperty name="color" value="#FF0000"/>
    </inkml:brush>
  </inkml:definitions>
  <inkml:trace contextRef="#ctx0" brushRef="#br0">14771 4257 36 0,'66'-34'18'0,"56"5"-18"0,-80 21 18 0,23 0-19 15,13 0 1-15,17 3-3 16,-3-1 1 0,6 1 1-16,-2 0 0 0,-4-3-6 15,0 0 1-15,-12-5-3 16,-14-3 1-16</inkml:trace>
  <inkml:trace contextRef="#ctx0" brushRef="#br0" timeOffset="1290.7614">15358 3707 22 0,'0'5'11'0,"-15"45"-13"0,0-23 12 0,-15 23-9 16,-14 14 0-16,-22 23 3 16,1 3 0-16,2-13-3 15,13-9 1-15,17-1 2 16,21-20 1-16,30 3-2 16,20-10 0-16,31 2-6 15,26-5 0-15,21 6-7 0,-12-22 1 16</inkml:trace>
  <inkml:trace contextRef="#ctx0" brushRef="#br0" timeOffset="5839.4449">16045 3413 20 0,'-14'5'10'0,"17"17"-12"0,-3-12 11 16,-3 25-10-16,-6 4 1 0,0 14-1 16,-3 5 1-16,3 6 1 15,6 7 0-15,3-2 1 16,3-8 0-16,3-8 1 16,3-13 1-16,0-6 1 15,-3-8 1-15,3-4-1 16,-1-9 0-16,7-5-2 15,3-8 1-15,15-8-7 16,3 0 0-16,5-5-7 16,10 7 1-16</inkml:trace>
  <inkml:trace contextRef="#ctx0" brushRef="#br0" timeOffset="6469.676">16551 3913 17 0,'-26'0'8'0,"17"0"-5"15,9 0 7-15,-3 0-10 16,3 3 0-16,0-3-2 16,3-5 0-16,6-6 0 15,8-13 1-15,13-2-2 0,12-9 1 16,9-7 0-1,5-11 1-15,-2 0 1 0,-4 0 1 16,1 0 1-16,-4 8 1 16,-8 3 0-16,-9 16 0 15,-15 12 0-15,-15 20 1 16,-9 4-2-16,-9 25 1 16,-18 10 1-1,-17 15 1-15,-10 1 0 0,-2 5 0 16,5 11-1-16,16-8 1 15,8-3-4-15,9-2 0 0,6-14-9 16,15-5 1-16,15-16-4 16,9-19 1-16</inkml:trace>
  <inkml:trace contextRef="#ctx0" brushRef="#br0" timeOffset="6788.0067">17489 3432 12 0,'12'-29'6'0,"21"5"-4"0,-24 21 5 0,-3 6-7 15,-3 7 0-15,-9 11-4 16,-9 1 1-16,-6 17 3 16,-15 14 1-16,-14 0-1 15,-10 0 1-15,-8 5 1 16,5-2 1-16,9-6 1 15,10-5 1-15,11 0-1 0,6-5 0 16,12-6-2-16,6 1 1 16,9-9-3-16,6-2 0 15,3-6-1-15,3 1 1 16,-6-3 0-16,-6-3 0 16,-6 3-1-16,-6 0 1 15,0 2-6-15,7-7 0 16</inkml:trace>
  <inkml:trace contextRef="#ctx0" brushRef="#br0" timeOffset="7162.7724">18028 3365 30 0,'-78'45'15'0,"31"45"-21"0,38-66 26 0,0 5-25 16,3 0 1-16,6-5-1 16,6-5 0-16,6-1 8 15,9-10 1-15,11-5-4 0,10-3 1 16,3-3 2-1,2 3 0-15,1-5 0 0,-6 5 1 16,-7 0-2 0,-17 5 0-16,-18 8-2 15,-24 14 0-15,-29 2 0 0,-16 13 1 16,-14 6-2-16,-15 10 0 16,0 3-5-16,-1-8 0 15,16-5-2-15,15-14 0 16</inkml:trace>
  <inkml:trace contextRef="#ctx0" brushRef="#br0" timeOffset="7761.5993">19677 3276 20 0,'-3'-32'10'0,"42"-3"-13"0,-34 25 17 15,1-3-14-15,-3 2 0 0,-3 6-2 16,-6-3 1-16,-2 0 1 16,-13 3 0-16,-3 10 1 15,-3-3 1-15,-6 12 0 16,-5 2 1-16,-10 13 2 15,-3 2 0-15,-2 12 0 16,2 2 0-16,10 16-3 16,8-8 1-16,15-1-6 15,9-4 0-15,12-6-6 16,6-13 0-16,12-10-1 16,17-14 1-16</inkml:trace>
  <inkml:trace contextRef="#ctx0" brushRef="#br0" timeOffset="8063.7288">20108 3223 25 0,'-35'0'12'0,"-16"47"-5"0,36-34 27 16,-9 17-30-16,-5 7 1 15,-1 8 0-15,6 2 1 16,6 6-9-16,12-8 1 15,9 0 4-15,15-11 1 16,9-2-3-16,9-24 0 16,8-8-2-16,1-16 1 15,3-18 0-15,-4-8 1 16,-2-9-1-16,-6 4 0 16,-10-1-4-16,-8 6 1 0,-15 7-2 15,-12 6 0-15,-9 11-2 16,-11-1 0-16,-7 9-3 15,-3 4 0-15</inkml:trace>
  <inkml:trace contextRef="#ctx0" brushRef="#br0" timeOffset="8635.0646">20582 3405 47 0,'3'53'23'0,"-9"8"-36"0,3-48 51 16,-6 8-41-16,-3-7 0 16,0-6-7-16,3-6 1 15,3-15 9-15,0 2 0 16,18-20-6-16,12-6 1 15,6-8 2-15,11 0 0 16,10 0 3-16,5 10 0 16,-5 11 1-16,0 9 1 15,-7 12-1 1,-5 19 0-16,-12 0 0 0,-9 7 0 0,-6 7 3 16,-6 7 0-16,-1 2 0 15,-2 4 1-15,3-4 0 16,-3-7 1-16,0-8-2 15,-3-6 1-15,3-2-3 16,3-16 0-16,0-16-2 16,6-7 1-16,3-7-2 15,3-12 0-15,0-3-1 16,6 5 0-16,2-2 0 16,1 8 1-16,-3 7 1 15,0 9 1-15,-6 10 0 16,-1 10 0-16,-5 12 2 15,-3 4 0 1,-15 46 1 0,-3 5 1-16,1-9-7 15,-1 4 0-15,3-14-10 0,6-10 1 16,0-6-3-16,6-23 0 16</inkml:trace>
  <inkml:trace contextRef="#ctx0" brushRef="#br0" timeOffset="9427.901">21674 3403 52 0,'-18'21'26'0,"27"50"-37"0,-6-47 53 0,-6 5-49 15,-3 13 0-15,-3-10-7 16,0-3 1-16,0-8 17 16,-2-10 0-16,2-11-8 15,6-13 0-15,3-11 4 16,3-8 0-16,8-13 3 16,10 0 0-16,9 6-1 15,3 2 1-15,3-1-3 16,-4 15 0-16,1-6-1 15,0 13 0-15,-6 0 0 16,-10 11 1-16,-2 7 0 16,-3 3 0-16,-6 11 2 0,-6 8 1 15,0 3 1-15,-3 4 0 16,3 6 0-16,0 0 0 16,0-7 0-16,0-12 1 15,6-2-3-15,3-16 1 16,6-11-2-16,6-10 0 15,0-11 0-15,5-5 0 16,1 0-1-16,3 0 1 16,-3 8-2-16,-3 11 1 15,-4-1-1-15,1 11 1 16,-6 8-1-16,-3 6 1 0,-6 1 0 16,-3 15 0-16,-6 4-1 15,3 1 1-15,0 2-7 16,6 2 1-16,3-7-3 15,6-3 0-15,9-18-1 16,2-3 1-16,10-8 0 16,9-3 0-16,-4-12 7 15,4 2 0-15,-6-6 3 16,-4 9 0-16,-5 10 1 16,-9-6 1-16,-6 6-1 15,-9 3 0-15,-9 13 2 16,-9 13 0-16,-3 14 2 15,0 2 1-15,-3 5 1 16,3 0 0-16,10-5 0 16,2 0 1-16,3-5-3 15,6-11 1-15,-1-13-5 16,1-5 0-16,3-14-5 0,3-10 0 16,6-19-3-16,6-4 1 15,6-9-8-15,5-3 0 16,1 8-2-16,3 1 1 15</inkml:trace>
  <inkml:trace contextRef="#ctx0" brushRef="#br0" timeOffset="9639.3349">23162 3276 54 0,'12'7'27'0,"30"31"-43"0,-33-31 55 0,0 9-48 15,0 5 0-15,0 1-5 16,0-4 1-16,2-5 18 16,7 1 0-16,12-14-13 15,6 0 1-15,14-11 0 16,16 0 1-16,11 4 0 16,19-7 0-16</inkml:trace>
  <inkml:trace contextRef="#ctx0" brushRef="#br0" timeOffset="28585.2391">16796 4625 17 0,'-21'-16'8'0,"6"-8"-6"0,15 24 8 0,-3-5-10 16,0 2 1-16,3-2-2 15,0 2 1-15,0 3 0 16,0 0 0-16,0 0 1 16,6 0 0-16,9 0-1 15,11 3 1-15,10-6-1 16,21-5 1-16,26-5-1 15,24-3 1-15,39-13 0 16,30-10 0-16,44-4 2 16,39-4 1-16,30-6 1 15,35-3 1-15,30 3 0 16,27 6 1-16,24 7-2 16,6 3 0-16,-9 2-3 15,3 4 1-15,-19 7-5 16,-13 0 0-16,-7 3-2 15,-9-3 0-15,-27 3-2 0,-8 5 1 16,-22 11-6-16,-32 10 0 16</inkml:trace>
  <inkml:trace contextRef="#ctx0" brushRef="#br0" timeOffset="36813.0531">3505 8689 22 0,'0'0'11'0,"3"-5"-13"0,3 2 12 16,3-2-12 0,6-1 0-16,3 4-5 15,9-6 0-15,-4 0 8 16,7 0 0-16,0 0-3 0,3 3 0 16,8 2 2-16,7 3 1 15,6 5 2-15,5-2 0 16,15 8 0-16,25-1 0 15,14 3-2-15,21 1 1 16,18-4-2-16,23-2 1 16,28-3 0-16,32 1 0 0,9-6 2 15,27 0 0 1,23 5 0-16,25 8 0 0,8 11 0 16,10 13 1-16,14 13-1 15,-6 6 0-15,9 2-6 16,4 11 0-16,5-8-5 15,-36-27 1-15</inkml:trace>
  <inkml:trace contextRef="#ctx0" brushRef="#br0" timeOffset="39033.3598">4913 12483 22 0,'122'-24'11'0,"95"0"-8"15,-136 19 11-15,35 0-15 0,42 0 0 16,11-3-1 0,40-3 0-16,11-2 1 0,27 0 1 15,9-3-2 1,9 2 1-16,21 7 0 0,5 1 0 15,16 6 1-15,20 6 1 16,19 7 1-16,14 3 0 16,18 2 0-16,9 9 1 15,6 12 0-15,5 4 0 16,10-6-2-16,15 2 1 16,3-10-2-16,8-21 0 0,10-16-7 15,11-23 1-15</inkml:trace>
  <inkml:trace contextRef="#ctx0" brushRef="#br0" timeOffset="67380.2916">2868 8517 34 0,'0'0'17'0,"-39"230"-10"0,28-151 18 15,-19 35-22-15,-9 32 0 16,-3 23 0-16,1 30 1 16,-16 23-6-16,-5 19 1 15,-4 5-3-15,7 0 0 16,17-8-8-16,12-45 1 16</inkml:trace>
  <inkml:trace contextRef="#ctx0" brushRef="#br0" timeOffset="69420.2769">2892 12549 9 0,'-12'5'4'0,"18"-7"-6"0,-6 2 5 16,6-5-5-16,-6 5 1 16,0 0 1-16,0 0 0 15,0 5 1-15,0 3 1 16,0 13 0-16,0 8 0 0,-9 24 1 15,0 16 0-15,3 29-1 16,-18 23 1-16,-11 33 2 16,-22 26 0-16,-20 42 3 15,-25 40 1-15,-23 34 0 16,-8 14 1-16,5-22-4 16,5-31 0-16,28-51-9 15,21-52 1-15,20-43-10 16,7-56 0-16</inkml:trace>
  <inkml:trace contextRef="#ctx0" brushRef="#br0" timeOffset="75517.6794">11030 8041 12 0,'-21'-3'6'0,"27"3"-17"0,-6 0 7 0</inkml:trace>
  <inkml:trace contextRef="#ctx0" brushRef="#br0" timeOffset="75710.44">10819 8112 7 0,'-27'16'3'15,"30"-8"-3"-15,3-8 6 0,9-5-5 16,11-11 1-16,19-8 4 16,21-10 1-16,26-6-6 15,6-13 0-15,18-3 6 16,9 3 0-16,0 3 0 0,-3 3 1 15,-3 7-4 1,3 5 1-16,-3 9-12 16,12 8 1-16</inkml:trace>
  <inkml:trace contextRef="#ctx0" brushRef="#br0" timeOffset="77107.8189">14462 12184 35 0,'-21'8'17'0,"36"-16"-15"0,9-3 18 0,14-4-22 15,25-12 1-15,23-7-4 16,18-3 0-16,21-6 3 16,0 6 1-1,0 3-8-15,1 5 0 0</inkml:trace>
  <inkml:trace contextRef="#ctx0" brushRef="#br0" timeOffset="91519.1291">14739 11602 12 0,'-33'13'6'0,"-6"32"1"16,24-26 6-16,-17 15-12 15,-7 14 1-15,-9 13 4 16,-14 13 0-16,-4 5-4 0,1-2 0 15,8-3 4-15,10-8 0 16,11-10-2-16,15-4 1 16,18-9-5-16,18-6 0 15,30-3-4-15,23-13 0 16,30-7-3-16,24-9 1 16,15-10-4-16,15-6 1 15</inkml:trace>
  <inkml:trace contextRef="#ctx0" brushRef="#br0" timeOffset="91866.0138">14370 12046 48 0,'0'-7'24'0,"62"-38"-41"0,-17 23 50 16,32-17-34-1,45-9 0-15,54-10-1 0,47-6 0 16,39 6 1-1,39 0 1-15,11 10-4 0,16 1 0 16,2-1-2-16,18 0 1 16,-5 3-5-16,11-5 1 15,-15 0 0-15,-44 2 1 16</inkml:trace>
</inkml:ink>
</file>

<file path=ppt/ink/ink8.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22-02-25T19:55:13.953"/>
    </inkml:context>
    <inkml:brush xml:id="br0">
      <inkml:brushProperty name="width" value="0.05292" units="cm"/>
      <inkml:brushProperty name="height" value="0.05292" units="cm"/>
      <inkml:brushProperty name="color" value="#FF0000"/>
    </inkml:brush>
  </inkml:definitions>
  <inkml:trace contextRef="#ctx0" brushRef="#br0">21043 5990 6 0,'0'0'3'0,"0"-5"3"16,0 5 4-16,-3 0-8 0,-3 0 1 0,0 0-1 15,-3 0 0-15,-3 0-4 16,-3-5 0-16,1 2 2 16,-4 0 0-16,-3-2 0 15,-3 2 1-15,-3-2 0 16,0 0 1-16,-2 5 1 16,-4 0 0-16,-3-6 0 15,-8 6 1-15,-1-2-3 16,-6-6 0-16,-2-3-1 15,-10 3 0-15,-2-2 0 16,-4-6 1-16,-5 3-1 16,-3 2 0-16,-10 1 1 15,1-1 0-15,-9 3 0 16,-1 3 0-16,-5-1-1 16,-6 1 1-16,0 0-1 15,-3 0 0-15,-9-1 0 0,3 1 0 16,-6 0 0-16,-6 2 0 15,-6 0-1-15,3 1 1 16,0-1 1-16,-9 3 0 16,3 0 1-16,-3 5 0 15,-6 1 0-15,0-1 0 16,0 0 0-16,-8 3 0 16,2-3-1-16,0 6 1 15,-9 0-3-15,6 2 1 16,4-3 0-16,-10 4 0 0,0-1 0 15,6-5 0-15,-2-3-1 16,2 6 1-16,3-6 0 16,-3 0 0-16,4-2 0 15,2 0 1-15,-9 2-1 16,12-2 0-16,-3 2 0 16,-6-5 1-16,10 0-1 15,-4 0 0-15,-3-8 0 16,9 3 0-16,0-6 1 15,0-2 0-15,0 0 1 16,4-1 0-16,-1 1 0 16,-6 3 0-16,3 7-1 15,0-5 1-15,-6 0-1 16,9 5 0-16,-3-2-2 16,4 2 1-16,-1-2 0 15,0 0 0-15,9 0 0 16,-9-1 1-16,6 1-1 0,3 5 1 15,0 0-1-15,-9 0 0 16,12 0 0-16,0 0 0 16,-9 0 0-16,12 0 0 15,-3 0 0-15,3-5 1 16,-6 2 0-16,12 0 0 16,-3 3 0-16,-6 6 0 15,0 2-1-15,3-3 0 16,6 5-1-16,-9 1 0 15,6 5-1-15,6-3 1 16,-3 0 0-16,6-7 1 0,3 2 0 16,5-6 1-16,-2-2 0 15,9-2 1-15,-6-6 0 16,3 5 0-16,2 3 0 16,-2-3 1-16,9 3-2 15,-6 0 1-15,-3 6-1 16,8-1 1-16,-2 0-2 15,3-5 0-15,-3 0 0 16,-4 0 0-16,13 0 0 16,-9-10 0-16,5-1 0 15,-8 3 1-15,6 6 0 16,-3-1 0-16,-4-5-1 16,1 8 1-16,-9 3-1 15,12 5 1-15,0-1-3 0,2-1 1 16,-5-4-1-1,3 1 1-15,9-3-1 0,-1 0 1 16,-2-5 0-16,0-3 0 16,-1 0 1-16,-2 8 1 15,9 0 0-15,-7-5 1 16,-2 5-2-16,0-3 1 16,6 3 0-16,2 0 0 15,-2 3-2-15,5 2 1 16,1-5-1-16,0 0 0 15,2 5 0-15,10 8 0 0,2-2 0 16,1 0 0-16,5-1 0 16,4 6 0-16,8 0 0 15,4 2 1-15,5 4-1 16,6 9 0-16,0-2 0 16,4 1 0-16,8 7 0 15,0 2 0-15,6 1 0 16,3 5 0-16,9 5 1 15,-3-5 0-15,12-5 0 16,3 5 0-16,0 0 0 16,9-13 0-16,6 5 0 15,0-6 0-15,14 4-1 16,1-1 1-16,3-5-1 16,-1-2 1-16,10 4 0 15,8-1 0-15,7 4-1 16,5-8 1-16,4 4 0 15,2-7 0-15,6-1-1 0,7-1 1 16,5-5-1-16,-3-1 1 16,7 1 0-16,-4 0 0 15,9 5 0-15,0 1 0 16,3 1 0-16,3-4 0 16,9 2 0-16,-2 0 0 15,5 0-1-15,0 1 1 16,0-4 0-16,0 1 1 15,3-4-2-15,3-1 1 16,-6-4 0-16,6-2 1 0,6 0-1 16,0-3 1-16,0 3-2 15,0 3 1-15,11 5 0 16,-5-6 0-16,3 6 0 16,3-3 0-16,-3 1-1 15,6-1 1-15,5 3 0 16,-8 2 0-16,3 1 0 15,3-1 0-15,-9 4 0 16,6-1 0-16,2 8 0 16,-11-8 1-16,6-2-1 15,-3-4 1-15,0 4 0 16,-6-3 0-16,6 0 0 16,-3-3 0-16,-9 0 0 15,9 0 0-15,-7 1-1 16,-2-1 1-16,3 0-1 15,0-2 0-15,-3-3 0 0,-3-1 1 16,3 1-1 0,3-5 1-16,0-3-1 0,-3 5 1 15,6-2-1-15,6-3 0 16,-15 0 0-16,9 0 0 16,0-3 0-16,-6 1 1 15,3-1-1-15,3 3 1 16,0 0-1-16,-7 0 1 15,10 3-1-15,0-1 1 0,-12 1-1 16,6-3 1-16,3 3-1 16,0 2 1-16,-12-2-1 15,12-1 1-15,-3-2-1 16,-3 0 1-16,12 0 0 16,-9 0 0-16,3-2-1 15,9 2 0-15,-4-3 0 16,4-2 1-16,0 2-1 15,0-2 1-15,3-1 0 16,-6 1 0-16,5 0-1 16,-2-3 1-16,-3 0-1 15,9 0 0-15,-3-3 0 16,3 1 1-16,5-1-1 16,1 1 0-16,0-1 0 15,3 1 0-15,2 2 0 16,-5-3 1-16,0 8 0 15,3 3 0-15,-4-2-1 0,1 2 1 16,-3-3-1-16,-3 3 1 16,3-5-1-16,-7 2 1 15,-2-5-1-15,9 0 0 16,-3-5-1-16,-9 0 1 16,8-6-1-16,-8 3 1 15,-3-2-1-15,6-3 1 16,-9 0 0-16,-3-3 0 15,-6-3 0-15,-3-4 0 16,-6 4 0-16,-9 1 0 16,-9-9 0-16,-8-2 0 0,-1 5-1 15,-6-7 0-15,-5-6 0 16,-13 0 0-16,-8-11 1 16,-7 3 0-16,-8-5 1 15,-7 0 0-15,-11-6 0 16,-6-7 1-16,-9-3-1 15,-15-3 1-15,-3-8-1 16,-9 6 1-16,-9-3 0 16,-8-8 0-16,-13 5-1 15,-3-2 0-15,-11 8-2 16,-10-1 1-16,-23 9-3 16,-12 0 1-16,-18 18-5 15,-24 8 1-15,-21 13-4 16,-8 19 1-16,2 7-2 15,18 20 0-15,9 9-2 16,24-1 0-16</inkml:trace>
  <inkml:trace contextRef="#ctx0" brushRef="#br0" timeOffset="554.8791">20144 5741 37 0,'-30'-2'18'0,"15"-17"-26"0,13 14 36 15,-1-3-28-15,0-8 1 16,3-10-2-16,8-9 1 16,13-10-1-16,6-5 1 15,21-19 0-15,17-2 0 31,105-83 0-31,-15 25 0 16,-4 4 0-16,-11 17 1 16,-6 10-1-16,-21 11 1 0,-11 23-4 15,-22 6 0-15,-20 18-6 16,-25 9 1-16</inkml:trace>
  <inkml:trace contextRef="#ctx0" brushRef="#br0" timeOffset="1005.5514">19974 5165 39 0,'-53'61'19'0,"29"23"-27"0,30-52 32 0,12 8-25 16,12 2 1-16,26 0-2 15,16 3 0-15,23-21 1 16,18-8 0-16,18-11-7 15,15-18 1-15,15-19-2 16,-13-31 0 0</inkml:trace>
  <inkml:trace contextRef="#ctx0" brushRef="#br0" timeOffset="2330.7859">22159 3156 30 0,'-18'-18'15'0,"15"18"-24"0,0 0 29 0,-2 8-21 16,-7 8 0-16,-6 13 0 15,-15 11 0-15,-12 26 1 16,-23 16 0-16,-7 10 0 16,7-2 1-16,0-5 0 15,8-8 1-15,6 2 0 16,7-15 1-16,2-9-1 16,9-7 0-16,4-3 0 15,2-8 0-15,3-13-1 16,3-3 0-16,4-5 1 15,2-3 0-15,3-3 0 16,0-2 0-16,3-2-1 16,3-1 1-16,3-2-1 15,3-3 1-15,3 0-2 0,6-3 1 16,6-2-1-16,9-3 1 16,12 0-1-16,17 0 0 15,19 0-1-15,20 3 1 16,18 5 0-16,6 5 0 15,15 5 0-15,12 12 0 16,-6-1 1-16,3 3 1 16,-9 5-1-16,-9 0 0 15,-21 3 0-15,-8-1 1 16,-10-7-1-16,-3 0 0 16,-11 2-1-16,-10-4 0 0,-8 1 0 15,-9-9 0-15,-13-1-1 16,-5-3 1-16,-6 1-2 15,-12-6 1-15,-15-5-1 16,-18-8 0-16,-8-7 0 16,-22-7 0-16,-8-12 1 15,-19-6 1-15,-2-13 1 16,-3-8 1-16,0-13 1 16,-13-10 0-16,-5-12 0 15,3-1 0-15,0-1 0 16,-6-8 0-16,0 13-2 15,6-2 1-15,8 5-2 16,10-3 1-16,9 9 0 16,5 2 0-16,13 8-1 15,11 8 1-15,12 2-1 16,10 11 1-16,5 3 0 0,9 5 0 16,3 5-1-16,6 8 1 15,3 3-1-15,6 13 0 16,6 6-1-16,6 15 1 15,9 24-2-15,0 24 1 16,11 29 0-16,4 32 0 16,3 29 0-16,-1 24 1 15,7 12 0-15,12 9 1 16,2-13-1-16,1-3 1 0,8-13-1 16,-12-22 1-16,-2-10-1 15,3-13 1-15,-1-27 0 16,-5-23 0-16,-4-14 0 15,-2-13 1-15,-6-29-1 16,2-26 0-16,7-30-1 16,-4-29 1-16,13-29-3 15,2-29 1-15,4-7-2 16,-4-25 1-16,-8-2-1 16,-3 7 1-16,-1-12-1 15,-2 9 1 1,-6 15 1-16,-13 7 1 0,-5 21-1 15,-9 16 1-15,-6 19 0 16,-3 21 1-16,-21 16-1 16,-18 20 1-16,-35 30-1 15,-39 40 1-15,-45 34 1 0,-51 37 0 16,-47 35-8-16,-50 26 0 16,-4 5-7-16,39-50 1 15</inkml:trace>
  <inkml:trace contextRef="#ctx0" brushRef="#br0" timeOffset="40986.3248">11176 8565 19 0,'-9'7'9'0,"-6"4"-15"0,9-8 10 15,-3-1-5-15,-3 1 1 0,0-3 1 16,-3 0 1-16,0 0-1 15,1-3 0-15,-1-2 1 16,-3 2 0-16,0-5 1 16,-3 1 0-16,6-4-1 15,-3-2 1-15,-5 2 0 16,-10 1 0-16,-3-12 1 16,-9 7 0-16,-11-7-1 15,-7 1 1-15,-8 3-1 16,-15-6 0-16,-7 0-1 15,-11 3 0-15,-6 0-3 16,-15 5 1-16,-9 8-1 16,-3 5 1-16,-12 6-2 0,1 10 0 15,-10 6-1-15,-9 10 1 16,6 3 0-16,4 5 0 16,-4 10 1-16,18 1 0 15,12 5 0-15,6 5 1 16,15 0-1-16,15 0 0 15,14 1-1-15,13-1 1 16,20-5-1-16,12 5 1 16,19 3 0-16,2-16 0 15,30 29 0-15,14-8 0 16,22 8 1-16,8-10 0 0,31 2-1 16,17-5 0-16,24-6 0 15,30-15 1-15,20-14-1 16,28-18 0-16,14-18 0 15,12-14 1-15,15-13 0 16,6-16 1-16,-3-8 0 16,-12-8 1-16,-12-2 0 15,-23-6 0-15,-25 11 2 16,-20-3 0-16,-33 6 0 16,-30 4 1-16,-23-1-2 15,-28 4 0-15,-29-10-3 16,-39-14 1-16,-41-10-10 15,-54-7 0-15</inkml:trace>
  <inkml:trace contextRef="#ctx0" brushRef="#br0" timeOffset="58566.4197">5541 10271 8 0,'-9'0'4'0,"-6"-8"1"0,12 6 5 0,-6-1-8 15,-3 0 1 1,1 1 0-16,2 2 1 0,-6 0-5 16,3 0 0-16,0 5 2 15,3 3 1-15,6 5-1 16,6 6 0-16,24-4 1 15,26 4 1-15,25 5 0 16,41 2 1-16,33 3 0 16,47-5 1-16,24-5-2 15,21-11 1-15,27-14-5 16,12-15 0-16,21-11-8 16,-16-18 0-16</inkml:trace>
  <inkml:trace contextRef="#ctx0" brushRef="#br0" timeOffset="67845.0516">8601 11994 14 0,'-12'7'7'0,"9"1"-9"16,3-5 8-16,0 0-8 16,0 2 0-16,3-2 0 15,3-1 1-15,-3 4 1 16,-3-6 1-16,6 0-2 16,0 0 1-16,3-3 0 0,3-2 1 15,9-1 0-15,8 1 0 16,7 0 0-16,6 2 0 15,8 0 0-15,7 3 0 16,-1 6 0-16,7 2 0 16,5 0 0-16,1 0 1 15,11 2-1-15,-2-5 0 16,2-2 0-16,6-3 1 16,4-8-1-16,8-2 0 15,6-1 0-15,9 0 0 16,0 3 0-16,3-2 0 15,3 5 0-15,3 2 0 0,6 6-1 16,-8 5 0-16,8-1 0 16,-6 1 0-16,0 0 0 15,3 3 0-15,6 2 0 16,6-5 0-16,5-3 1 16,7 1 0-16,12 2-1 15,6 0 1 1,2 7-1-16,7 7 1 0,5 1-1 15,7 7 1-15,17-4-2 16,4 8 1-16,17 3-1 16,3 0 1-16,21-5-1 15,3 0 0-15,0-3 0 16,0-8 0-16,-6 0 0 16,-3-7 0-16,-6-4-4 15,-11-2 0-15,-13-3 0 0,-29-15 1 16</inkml:trace>
  <inkml:trace contextRef="#ctx0" brushRef="#br0" timeOffset="84646.21">6812 12928 15 0,'-12'7'7'0,"9"-4"-6"16,3-8 8-16,3 0-11 0,0-1 0 15,3-2 1-15,3 3 0 16,0 2 1-16,6-2 1 16,0 0-2-16,6 2 1 15,5 0 1-15,4 6 0 16,9 0-1-16,8-1 1 16,4 1 0-16,12 0 0 15,14-3 2-15,9-6 0 16,7 1 0-16,11-3 0 15,9-5 0-15,15-6 1 16,-9-2-1-16,12 3 0 0,6-1-2 16,-3 1 1-16,12 7-2 15,17 11 1-15,4 8-1 16,15 5 1-16,-4 11-1 16,13-5 0-16,2-3-2 15,7 2 1-15,-1-2 0 16,0-13 1-16,4-3-2 15,-7 0 0-15,1-16-3 16,-10-11 1-16,1-12-3 16,-25-20 1-16</inkml:trace>
  <inkml:trace contextRef="#ctx0" brushRef="#br0" timeOffset="92365.6275">5407 14690 9 0,'-47'16'4'0,"-1"-6"-4"16,39-10 4-16,0-3-8 15,3 1 0-15</inkml:trace>
  <inkml:trace contextRef="#ctx0" brushRef="#br0" timeOffset="92557.573">5330 14647 8 0,'27'-8'4'0,"11"16"2"0,-11 0 8 16,15 5-14-16,17 6 1 16,16 5 0-16,29 2 1 15,27-2-2-15,21-5 1 16,26-6 1-16,19-11 1 15,17 1 0-15,15-11 0 16,6 0-1-16,18 3 1 16,-3 2-1-16,15 11 1 15,-3 24-6-15,-3 10 1 16,3 14-5-16,-12 10 1 0</inkml:trace>
  <inkml:trace contextRef="#ctx0" brushRef="#br0" timeOffset="109177.5387">16507 14901 26 0,'-6'3'13'0,"3"-3"-18"16,3-5 14-16,-9-6-11 15,-3 1 1-15,-6-6 0 16,-6 0 1-16,1 0 2 0,-7 0 0 16,-6-5 0-16,-6 2 0 15,-5-2 2-15,-4 0 0 16,-8 0 0-16,-4-3 1 16,-11 0-1-16,-13 8 0 15,-2-2-1-15,-12-3 0 16,-15-3-1-16,-6-3 0 15,-12-2-3-15,-12 0 1 16,3 0-1-16,-6-5 1 0,-9 2-1 16,10 5 1-16,-4 6 1 15,-12 3 0-15,6 2 0 16,-5 5 1-16,-13 9-2 16,0-1 1-16,-8 3-3 15,2 13 0-15,-2 6-2 16,2 5 0-16,4 5-1 15,8 8 1-15,12 2 1 16,18 4 0-16,12 10 1 16,18-3 0-16,12 5 2 15,15-2 0-15,17 3-1 16,16 5 0-16,11-8-1 16,18 2 1-16,15 1 0 15,12-6 0-15,18 8 0 16,14-7 0-16,13-6 1 15,23-3 0-15,22 0 1 16,14 6 0-16,21-8-1 0,18-3 0 16,11 2 0-16,10 1 0 15,12 0 1-15,5-1 0 16,4-4 0-16,5-9 0 16,1-5 0-16,5-5 1 15,0-3-1-15,-5-7 1 16,5 2-1-16,-8-6 1 15,5-4-1-15,-2-4 1 16,2-4-1-16,-8-6 1 16,-7-3 0-16,4-4 0 15,-10-4-2-15,-2-7 1 0,-12-11-1 16,-10-5 1-16,-17-3-1 16,-15-6 1-16,-18-4 0 15,-20 7 1-15,-16-5 2 16,-23 6 0-16,-15-3 2 15,-9 10 1-15,-39-15-3 16,-27-11 1-16,-35-3-6 16,-42-8 0-16,-54-2-12 15,-47-3 1-15,-12 24-3 16,2 21 0-16</inkml:trace>
  <inkml:trace contextRef="#ctx0" brushRef="#br0" timeOffset="142220.0364">9342 16190 5 0,'3'-11'2'0,"6"-18"3"15,-3 21 2-15,3-2-6 16,3-1 0-16,6-2 3 15,9 2 0-15,-1 1-4 16,13 2 0-16,21 2 3 16,14 9 1-16,18 5-2 15,30 5 1-15,15 6-2 16,9 5 1-16,15 2-1 16,0 3 0-16,2-5-1 15,1 0 1-15,-6-6-7 16,2-7 1-16</inkml:trace>
  <inkml:trace contextRef="#ctx0" brushRef="#br0" timeOffset="145720.5345">15670 16206 18 0,'-20'10'9'0,"14"-18"-11"16,6 3 10-16,-3 0-10 16,0 2 0-16,0 3 0 0,0 0 0 15,0 3 4-15,0-1 0 16,3 4-2-16,0 2 1 16,6 5-1-16,3-3 0 15,8 4-1-15,10-1 1 16,6-2-1-16,9-1 0 15,8 3 1-15,10-2 0 16,8-3 2-16,13 0 0 16,8-8 1-16,0 2 1 15,1-2 0-15,2-5 0 16,-3-5 0-16,3 2 0 16,-5-6-1-16,-13-1 0 15,-2-7-1-15,-4 1 1 0,-8-11-3 16,-4-10 1-16,-11-3-2 15,-10-18 0-15,-11-9-1 16,-9-5 0-16,-9-2 0 16,-6 0 1-16,-6 5 2 15,-12 7 0-15,-6 4 0 16,-5 10 1-16,-16 3-1 16,-17 7 0-16,-19 4-2 15,-5-1 1-15,-15 0-2 16,-21 6 0-16,-12 5-1 15,3 5 1-15,-6 11 3 16,3 10 0-16,18 11 0 16,6 11 1-16,8 12-1 15,7 20 1-15,9 20-2 0,14 16 0 16,22 25-4 0,20 15 1-16,30 5-5 0,30 5 0 15,29-12 1 1,28-25 0-16</inkml:trace>
  <inkml:trace contextRef="#ctx0" brushRef="#br0" timeOffset="156800.4675">8845 15915 25 0,'-68'-3'12'0,"-19"-2"-19"0,64 2 12 16,-16 3-12-16,-9 0 0 15,-8 8 0-15,-16 8 0 16,4 5 11-16,-13 11 1 15,1 8-7-15,-6 12 0 16,-4 9 6-16,7 8 0 16,3 3 1-16,5 10 0 15,10-3-2-15,11 3 0 16,10 5-3-16,11-2 0 16,15 2-3-16,15-2 0 15,12-6 0-15,12-5 1 0,3 3 2 16,14-5 0-16,19-9 3 15,11-5 0-15,7-8 1 16,5-12 1-16,15-17-1 16,4-16 0-16,8-16 0 15,9-18 0-15,6-16-2 16,0-8 1-16,-15-13-2 16,-9 3 0-16,-8-14 0 15,-16-5 0-15,-12-3 0 16,-8-13 0-16,-12 3 0 15,-10-8 1-15,-8 0 1 16,-9 2 0-16,-12 11-3 16,-12 11 1-16,-9 10-9 15,-11 16 0-15,-37 11-2 0,-14 15 0 16</inkml:trace>
</inkml:ink>
</file>

<file path=ppt/ink/ink9.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22-02-25T19:58:56.507"/>
    </inkml:context>
    <inkml:brush xml:id="br0">
      <inkml:brushProperty name="width" value="0.05292" units="cm"/>
      <inkml:brushProperty name="height" value="0.05292" units="cm"/>
      <inkml:brushProperty name="color" value="#FF0000"/>
    </inkml:brush>
  </inkml:definitions>
  <inkml:trace contextRef="#ctx0" brushRef="#br0">19668 3207 20 0,'-39'-6'10'0,"3"12"-10"16,33-12 11-16,1 4-12 16,4 2 1-16,7-8-2 15,15-5 0-15,6-3 2 16,18-16 1-16,11 3-2 16,7 8 1-16,8 8-1 15,-8 10 1-15,-13 6 1 16,-8 10 0-16,-12 8 1 0,-10 5 1 15,-5 9 0-15,-9 2 0 16,-3-5 1-16,-6 5 1 16,0 0-1-16,-3-6 0 15,6 1-1-15,6-5 1 16,0-1-2-16,3 1 1 16,9-9-2-16,5 1 0 15,7-4 0-15,3-7 0 16,0-5 0-16,-10 2 0 15,-5 3 0-15,-12 0 0 16,-15 5 0-16,-12 9 1 0,-11 1-1 16,-13 4 0-1,-3 7-7-15,-5-5 1 0,2-2-7 16,-3-1 1-16</inkml:trace>
  <inkml:trace contextRef="#ctx0" brushRef="#br0" timeOffset="482.7925">21260 2514 23 0,'6'-30'11'0,"0"7"-10"0,-6 23 12 15,0 0-15-15,-3 8 0 16,-6 7 0-16,-3 7 0 16,-2 15 3-16,-4 10 1 15,0 19-1-15,0 11 0 16,3 13 2-16,3 0 1 15,9-8 0-15,6-5 0 16,9-19-2-16,3-5 1 16,3-8-1-16,3-11 1 0,0-15-2 15,-1-11 1-15,1-8-1 16,-3-16 1-16,-3-5 0 16,-6-16 0-16,-9-6-1 15,-9 9 0-15,-12 5-2 16,-9 5 0-16,-2 16-1 15,-16 16 1-15,-9 11-4 16,-2 15 0-16,-4 8-5 16,13 1 1-16,11-6 0 15,24-6 0-15</inkml:trace>
  <inkml:trace contextRef="#ctx0" brushRef="#br0" timeOffset="844.031">22165 2469 19 0,'-18'-22'9'0,"-5"28"-13"0,14-4 18 15,-3 12-15-15,-3 15 0 16,-6 5 0-16,-6 16 0 15,-6 11 3-15,-5 5 1 16,5 8 1-16,3 3 0 16,12 0 2-16,12-8 1 0,12-11 0 15,15-13 1-15,12-16-2 16,3-18 0-16,14-22-2 16,7-18 1-16,-1-21-3 15,-8-3 0-15,-12-11-2 16,-12-2 0-16,-13-8-5 15,-16 18 1-15,-25 3-7 16,-12 24 1-16,-29 13-3 16,-28 27 1-16</inkml:trace>
  <inkml:trace contextRef="#ctx0" brushRef="#br0" timeOffset="2687.7488">20582 3985 28 0,'-27'-16'14'0,"54"3"-12"0,-9 10 14 16,17-5-16-16,37-5 0 15,38-11 0-15,51 0 0 0,47-21-2 31,30 0 0-31,30 0-6 0,-12-16 1 16</inkml:trace>
  <inkml:trace contextRef="#ctx0" brushRef="#br0" timeOffset="3859.8176">20275 5154 24 0,'-21'-8'12'0,"36"5"-12"0,6 1 12 0,24 2-12 15,26 8 0-15,30 2 0 16,45 4 0-16,42 1-5 16,35 25 1-16,45 13-2 15,9-19 0 1</inkml:trace>
  <inkml:trace contextRef="#ctx0" brushRef="#br0" timeOffset="7582.7005">21103 7199 5 0,'-15'-10'2'0,"6"4"-4"16,6 4 3-16,0-1-2 15,-3 0 0-15,0 3 5 16,62-26-4 0,-127 50 2-16,56-29 0 15,3-1 2-15,0-2 0 16,0 0 0-16,1-2 1 16,-4-1-2-16,0 3 1 15,-6 0-2-15,-3 0 1 16,-6-2-2-16,-5 2 1 15,-1 3-1-15,-9 2 0 16,-11 3 0-16,-4 0 1 16,-8 8-1-16,-10 5 0 15,10 8-1-15,-4 6 1 0,-2-3-1 16,6 7 0-16,2 6-1 16,4 3 1-1,5-3-1-15,6 8 1 0,10-3 0 16,8 6 0-16,6 8 0 15,15-1 0-15,12 6-1 16,9-3 1-16,15 0 0 16,6 6 0-16,8-16 1 15,13-3 0-15,-3-6 0 16,17-4 0-16,16-9 2 16,17-10 0-16,0-11-1 15,15-5 0-15,6-16-1 16,3-7 1-16,0-7-1 15,3-9 1-15,-3-9-1 16,-9 3 0-16,-5-2 0 16,-10-4 0-16,-9 9 0 15,-11-3 0-15,-19 0 0 0,-11-3 1 16,-16-13-1-16,-11-2 0 16,-15-6 0-16,-12-10 1 15,-15-3-1-15,-11-3 1 16,-16 8-3-16,-11 9 1 15,-28 15-7-15,-8 16 1 16,-27 18-5-16,-6 3 1 16</inkml:trace>
  <inkml:trace contextRef="#ctx0" brushRef="#br0" timeOffset="76119.0471">22115 12319 19 0,'-15'-13'9'0,"6"-16"-11"16,6 23 9-16,0-2-11 0,0-2 0 15,-3-6-4-15,0-3 1 16</inkml:trace>
  <inkml:trace contextRef="#ctx0" brushRef="#br0" timeOffset="76807.1583">22263 11277 47 0,'-71'-32'23'0,"-27"-3"-43"0,53 27 52 0,-38 11-41 15,-27 10 1-15,-27 11-8 16,-30 18 0-16,-20 17 18 16,-16 20 1-16,-14 16-14 31,273-74 11-31,-502 215-2 15,148-11 1-15,54-21 4 16,45 2 0-16,29 6 1 0,27 10 1 16,30 11-6-1,30 15 1-15,26 12-3 0,24 12 1 16,27 17-2-16,24-1 1 16,27-2-1-16,26-19 1 15,31-13 1 1,20-13 0-16,15-32 3 0,11-13 0 15,19-35 3-15,6-18 0 16,26-29 1-16,4-24 0 16,23-27 0-16,9-21 1 15,21-31-3-15,3-27 1 16,3-34-2-16,0-30 1 16,-12-36-2-16,0-27 0 0,-21-18 0 15,0-30 1-15,-14-26 0 16,-22-21 0-16,-11-16 0 15,-25-8 0-15,-35 6 2 16,-32 7 1-16,-31 5 1 16,-26-2 0-16,-33 3-1 15,-36 8 1-15,-32 4-3 16,-51 14 1-16,-48 14-5 16,-59 12 0-16,-42 35-7 15,-45 24 0-15,-29 37-5 16,-3 31 0-16,5 35-1 15,43 18 1-15</inkml:trace>
  <inkml:trace contextRef="#ctx0" brushRef="#br0" timeOffset="79825.1204">15760 14576 12 0,'-3'3'6'0,"6"-6"-9"15,-3 3 7-15,0 0-3 16,0 0 0-16,-3-3 4 0,-3 3 0 16,-6 0-5-1,-3-2 0-15,-3-4 3 0,3 4 1 16,-15 2-1-16,-11-6 0 15,-7-2-1-15,-5 8 0 16,-16 0 1-16,-8-5 0 16,-10 0 0-16,-11 0 0 15,-15-6-2-15,-9-2 1 16,-12-3-3-16,-21-8 1 16,-8-8-3-16,-19-2 1 15,0 2 0-15,-5 3 0 16,5 0 3-16,-2 2 1 15,-13 6 1-15,4 5 1 0,-18 3 0 16,5 5 0-16,-17 3-1 16,6 2 0-16,-16 9-4 15,7 7 0-15,-12 3 0 16,6 0 0-16,0 7-1 16,3 4 1-16,8 7-1 15,7-2 0-15,12 8 0 16,8-3 1-16,21 5-2 15,25 0 1-15,5 6-1 16,42-14 1-16,-7 11-1 16,22 0 1-16,12-2 0 15,20 2 1-15,15 0 0 16,16 0 0-16,11-3 0 16,21 3 0-16,23 5 0 15,19-5 0-15,17-8 0 16,22 3 1-16,23 0 0 0,18-3 0 15,27 0 0-15,17-6 1 16,34-1-1-16,17-7 0 16,30 1 0-16,15 3 0 15,20-1 0-15,4 1 1 16,12-12-2-16,8-1 1 16,-5-1 1-16,2 0 0 15,-2-5 1-15,-16-5 0 16,-5-1 1-16,-18-12 1 0,0-9 0 15,-18-2 1-15,-18-3-2 16,-15-2 1-16,-20-9-2 16,-16-2 1-16,-23 0-2 15,-27-10 0-15,-21-1-3 16,-21-18 1-16,-23-16-2 16,-28-24 1-16,-17-13-3 15,-27-24 0-15,-18 0 0 16,-17 0 0-16,-25 8 0 15,-20 19 1-15,-39 13-3 16,-27 18 1-16</inkml:trace>
  <inkml:trace contextRef="#ctx0" brushRef="#br0" timeOffset="91716.9729">14596 15237 23 0,'-24'0'11'0,"-6"-5"-11"16,18 5 12-16,-3 0-13 16,-8 0 0-16,-10-3-1 15,-12 1 1-15,-5-1 2 16,-10 0 1-16,-11 6-1 15,-16 2 0-15,-11 9 1 0,-9 7 0 16,-3 5 0-16,-12 14 0 16,0 8-1-16,-6 7 0 15,3 9-3-15,6-6 1 16,15 8-1-16,14-5 0 16,16 0-3-16,11-3 1 15,19-3-1-15,14-4 1 16,21-1 1-16,15-2 0 15,30-3 0-15,29 2 1 0,27-4 1 16,39-12 1-16,18-10 2 16,27-15 0-1,11-9 1-15,10-18 1 16,2-19 0-16,-11-15 1 0,-13-19 0 16,-17-3 0-16,-27-8 0 15,-24 3 1-15,-17-2-1 16,-31-1 1-16,-20-2-2 15,-18-6 1-15,-30 0-7 16,-30-5 1-16,-38 6-9 16,-54 7 1-16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xmlns="" id="{760CF42E-A385-41DF-B3DF-A36089523082}"/>
              </a:ext>
            </a:extLst>
          </p:cNvPr>
          <p:cNvSpPr>
            <a:spLocks noGrp="1" noChangeArrowheads="1"/>
          </p:cNvSpPr>
          <p:nvPr>
            <p:ph type="hdr" sz="quarter"/>
          </p:nvPr>
        </p:nvSpPr>
        <p:spPr bwMode="auto">
          <a:xfrm>
            <a:off x="0" y="0"/>
            <a:ext cx="3005138" cy="461963"/>
          </a:xfrm>
          <a:prstGeom prst="rect">
            <a:avLst/>
          </a:prstGeom>
          <a:noFill/>
          <a:ln w="9525">
            <a:noFill/>
            <a:miter lim="800000"/>
            <a:headEnd/>
            <a:tailEnd/>
          </a:ln>
          <a:effectLst/>
        </p:spPr>
        <p:txBody>
          <a:bodyPr vert="horz" wrap="square" lIns="93349" tIns="46671" rIns="93349" bIns="46671" numCol="1" anchor="t" anchorCtr="0" compatLnSpc="1">
            <a:prstTxWarp prst="textNoShape">
              <a:avLst/>
            </a:prstTxWarp>
          </a:bodyPr>
          <a:lstStyle>
            <a:lvl1pPr algn="l" defTabSz="936625">
              <a:spcBef>
                <a:spcPct val="0"/>
              </a:spcBef>
              <a:defRPr sz="1200">
                <a:latin typeface="Times New Roman" pitchFamily="18" charset="0"/>
                <a:ea typeface="+mn-ea"/>
              </a:defRPr>
            </a:lvl1pPr>
          </a:lstStyle>
          <a:p>
            <a:pPr>
              <a:defRPr/>
            </a:pPr>
            <a:endParaRPr lang="en-US"/>
          </a:p>
        </p:txBody>
      </p:sp>
      <p:sp>
        <p:nvSpPr>
          <p:cNvPr id="5123" name="Rectangle 3">
            <a:extLst>
              <a:ext uri="{FF2B5EF4-FFF2-40B4-BE49-F238E27FC236}">
                <a16:creationId xmlns:a16="http://schemas.microsoft.com/office/drawing/2014/main" xmlns="" id="{4BF301CF-F1CF-4F22-9DFE-697F9E51F236}"/>
              </a:ext>
            </a:extLst>
          </p:cNvPr>
          <p:cNvSpPr>
            <a:spLocks noGrp="1" noChangeArrowheads="1"/>
          </p:cNvSpPr>
          <p:nvPr>
            <p:ph type="dt" idx="1"/>
          </p:nvPr>
        </p:nvSpPr>
        <p:spPr bwMode="auto">
          <a:xfrm>
            <a:off x="3929063" y="0"/>
            <a:ext cx="3005137" cy="461963"/>
          </a:xfrm>
          <a:prstGeom prst="rect">
            <a:avLst/>
          </a:prstGeom>
          <a:noFill/>
          <a:ln w="9525">
            <a:noFill/>
            <a:miter lim="800000"/>
            <a:headEnd/>
            <a:tailEnd/>
          </a:ln>
          <a:effectLst/>
        </p:spPr>
        <p:txBody>
          <a:bodyPr vert="horz" wrap="square" lIns="93349" tIns="46671" rIns="93349" bIns="46671" numCol="1" anchor="t" anchorCtr="0" compatLnSpc="1">
            <a:prstTxWarp prst="textNoShape">
              <a:avLst/>
            </a:prstTxWarp>
          </a:bodyPr>
          <a:lstStyle>
            <a:lvl1pPr algn="r" defTabSz="936625">
              <a:spcBef>
                <a:spcPct val="0"/>
              </a:spcBef>
              <a:defRPr sz="1200">
                <a:latin typeface="Times New Roman" pitchFamily="18" charset="0"/>
                <a:ea typeface="+mn-ea"/>
              </a:defRPr>
            </a:lvl1pPr>
          </a:lstStyle>
          <a:p>
            <a:pPr>
              <a:defRPr/>
            </a:pPr>
            <a:endParaRPr lang="en-US"/>
          </a:p>
        </p:txBody>
      </p:sp>
      <p:sp>
        <p:nvSpPr>
          <p:cNvPr id="24580" name="Rectangle 4">
            <a:extLst>
              <a:ext uri="{FF2B5EF4-FFF2-40B4-BE49-F238E27FC236}">
                <a16:creationId xmlns:a16="http://schemas.microsoft.com/office/drawing/2014/main" xmlns="" id="{F8330E0E-B801-4A78-A94F-C22C816C7583}"/>
              </a:ext>
            </a:extLst>
          </p:cNvPr>
          <p:cNvSpPr>
            <a:spLocks noGrp="1" noRot="1" noChangeAspect="1" noChangeArrowheads="1" noTextEdit="1"/>
          </p:cNvSpPr>
          <p:nvPr>
            <p:ph type="sldImg" idx="2"/>
          </p:nvPr>
        </p:nvSpPr>
        <p:spPr bwMode="auto">
          <a:xfrm>
            <a:off x="1168400" y="692150"/>
            <a:ext cx="4608513" cy="3455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a:extLst>
              <a:ext uri="{FF2B5EF4-FFF2-40B4-BE49-F238E27FC236}">
                <a16:creationId xmlns:a16="http://schemas.microsoft.com/office/drawing/2014/main" xmlns="" id="{2D7D298C-88A9-4E22-979D-B522D81287AF}"/>
              </a:ext>
            </a:extLst>
          </p:cNvPr>
          <p:cNvSpPr>
            <a:spLocks noGrp="1" noChangeArrowheads="1"/>
          </p:cNvSpPr>
          <p:nvPr>
            <p:ph type="body" sz="quarter" idx="3"/>
          </p:nvPr>
        </p:nvSpPr>
        <p:spPr bwMode="auto">
          <a:xfrm>
            <a:off x="920750" y="4379913"/>
            <a:ext cx="5092700" cy="4148137"/>
          </a:xfrm>
          <a:prstGeom prst="rect">
            <a:avLst/>
          </a:prstGeom>
          <a:noFill/>
          <a:ln w="9525">
            <a:noFill/>
            <a:miter lim="800000"/>
            <a:headEnd/>
            <a:tailEnd/>
          </a:ln>
          <a:effectLst/>
        </p:spPr>
        <p:txBody>
          <a:bodyPr vert="horz" wrap="square" lIns="93349" tIns="46671" rIns="93349" bIns="4667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a:extLst>
              <a:ext uri="{FF2B5EF4-FFF2-40B4-BE49-F238E27FC236}">
                <a16:creationId xmlns:a16="http://schemas.microsoft.com/office/drawing/2014/main" xmlns="" id="{E40C4C22-2522-4AEF-B3D4-9DE21A6BDB38}"/>
              </a:ext>
            </a:extLst>
          </p:cNvPr>
          <p:cNvSpPr>
            <a:spLocks noGrp="1" noChangeArrowheads="1"/>
          </p:cNvSpPr>
          <p:nvPr>
            <p:ph type="ftr" sz="quarter" idx="4"/>
          </p:nvPr>
        </p:nvSpPr>
        <p:spPr bwMode="auto">
          <a:xfrm>
            <a:off x="0" y="8758238"/>
            <a:ext cx="3005138" cy="461962"/>
          </a:xfrm>
          <a:prstGeom prst="rect">
            <a:avLst/>
          </a:prstGeom>
          <a:noFill/>
          <a:ln w="9525">
            <a:noFill/>
            <a:miter lim="800000"/>
            <a:headEnd/>
            <a:tailEnd/>
          </a:ln>
          <a:effectLst/>
        </p:spPr>
        <p:txBody>
          <a:bodyPr vert="horz" wrap="square" lIns="93349" tIns="46671" rIns="93349" bIns="46671" numCol="1" anchor="b" anchorCtr="0" compatLnSpc="1">
            <a:prstTxWarp prst="textNoShape">
              <a:avLst/>
            </a:prstTxWarp>
          </a:bodyPr>
          <a:lstStyle>
            <a:lvl1pPr algn="l" defTabSz="936625">
              <a:spcBef>
                <a:spcPct val="0"/>
              </a:spcBef>
              <a:defRPr sz="1200">
                <a:latin typeface="Times New Roman" pitchFamily="18" charset="0"/>
                <a:ea typeface="+mn-ea"/>
              </a:defRPr>
            </a:lvl1pPr>
          </a:lstStyle>
          <a:p>
            <a:pPr>
              <a:defRPr/>
            </a:pPr>
            <a:r>
              <a:rPr lang="en-US"/>
              <a:t>15 I/O System and Secondary Storage</a:t>
            </a:r>
          </a:p>
        </p:txBody>
      </p:sp>
      <p:sp>
        <p:nvSpPr>
          <p:cNvPr id="5127" name="Rectangle 7">
            <a:extLst>
              <a:ext uri="{FF2B5EF4-FFF2-40B4-BE49-F238E27FC236}">
                <a16:creationId xmlns:a16="http://schemas.microsoft.com/office/drawing/2014/main" xmlns="" id="{CEDDC5C5-04D4-4725-82BA-5A000D09E4CB}"/>
              </a:ext>
            </a:extLst>
          </p:cNvPr>
          <p:cNvSpPr>
            <a:spLocks noGrp="1" noChangeArrowheads="1"/>
          </p:cNvSpPr>
          <p:nvPr>
            <p:ph type="sldNum" sz="quarter" idx="5"/>
          </p:nvPr>
        </p:nvSpPr>
        <p:spPr bwMode="auto">
          <a:xfrm>
            <a:off x="3929063" y="8758238"/>
            <a:ext cx="3005137" cy="461962"/>
          </a:xfrm>
          <a:prstGeom prst="rect">
            <a:avLst/>
          </a:prstGeom>
          <a:noFill/>
          <a:ln w="9525">
            <a:noFill/>
            <a:miter lim="800000"/>
            <a:headEnd/>
            <a:tailEnd/>
          </a:ln>
          <a:effectLst/>
        </p:spPr>
        <p:txBody>
          <a:bodyPr vert="horz" wrap="square" lIns="93349" tIns="46671" rIns="93349" bIns="46671" numCol="1" anchor="b" anchorCtr="0" compatLnSpc="1">
            <a:prstTxWarp prst="textNoShape">
              <a:avLst/>
            </a:prstTxWarp>
          </a:bodyPr>
          <a:lstStyle>
            <a:lvl1pPr algn="r" defTabSz="936625">
              <a:spcBef>
                <a:spcPct val="0"/>
              </a:spcBef>
              <a:defRPr sz="1200">
                <a:latin typeface="Times New Roman" panose="02020603050405020304" pitchFamily="18" charset="0"/>
              </a:defRPr>
            </a:lvl1pPr>
          </a:lstStyle>
          <a:p>
            <a:fld id="{203ADB85-91D3-480A-9D2C-BFFD87340E6F}" type="slidenum">
              <a:rPr lang="en-US" altLang="en-US"/>
              <a:pPr/>
              <a:t>‹#›</a:t>
            </a:fld>
            <a:endParaRPr lang="en-US" altLang="en-US"/>
          </a:p>
        </p:txBody>
      </p:sp>
    </p:spTree>
    <p:extLst>
      <p:ext uri="{BB962C8B-B14F-4D97-AF65-F5344CB8AC3E}">
        <p14:creationId xmlns:p14="http://schemas.microsoft.com/office/powerpoint/2010/main" val="1273230065"/>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xmlns="" id="{95AE14F3-9A9C-4B89-AFBF-63832DCFFF2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a:solidFill>
                  <a:schemeClr val="tx1"/>
                </a:solidFill>
                <a:latin typeface="Arial" panose="020B0604020202020204" pitchFamily="34" charset="0"/>
                <a:ea typeface="MS PGothic" panose="020B0600070205080204" pitchFamily="34" charset="-128"/>
              </a:defRPr>
            </a:lvl1pPr>
            <a:lvl2pPr marL="742950" indent="-285750" defTabSz="936625">
              <a:defRPr>
                <a:solidFill>
                  <a:schemeClr val="tx1"/>
                </a:solidFill>
                <a:latin typeface="Arial" panose="020B0604020202020204" pitchFamily="34" charset="0"/>
                <a:ea typeface="MS PGothic" panose="020B0600070205080204" pitchFamily="34" charset="-128"/>
              </a:defRPr>
            </a:lvl2pPr>
            <a:lvl3pPr marL="1143000" indent="-228600" defTabSz="936625">
              <a:defRPr>
                <a:solidFill>
                  <a:schemeClr val="tx1"/>
                </a:solidFill>
                <a:latin typeface="Arial" panose="020B0604020202020204" pitchFamily="34" charset="0"/>
                <a:ea typeface="MS PGothic" panose="020B0600070205080204" pitchFamily="34" charset="-128"/>
              </a:defRPr>
            </a:lvl3pPr>
            <a:lvl4pPr marL="1600200" indent="-228600" defTabSz="936625">
              <a:defRPr>
                <a:solidFill>
                  <a:schemeClr val="tx1"/>
                </a:solidFill>
                <a:latin typeface="Arial" panose="020B0604020202020204" pitchFamily="34" charset="0"/>
                <a:ea typeface="MS PGothic" panose="020B0600070205080204" pitchFamily="34" charset="-128"/>
              </a:defRPr>
            </a:lvl4pPr>
            <a:lvl5pPr marL="2057400" indent="-228600" defTabSz="936625">
              <a:defRPr>
                <a:solidFill>
                  <a:schemeClr val="tx1"/>
                </a:solidFill>
                <a:latin typeface="Arial" panose="020B0604020202020204" pitchFamily="34" charset="0"/>
                <a:ea typeface="MS PGothic" panose="020B0600070205080204" pitchFamily="34" charset="-128"/>
              </a:defRPr>
            </a:lvl5pPr>
            <a:lvl6pPr marL="2514600" indent="-228600" algn="ctr" defTabSz="936625"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defTabSz="936625"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defTabSz="936625"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defTabSz="936625"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fld id="{5EEA03F2-943E-4186-87C6-9BCFF3910E5A}" type="slidenum">
              <a:rPr lang="en-US" altLang="en-US">
                <a:latin typeface="Times New Roman" panose="02020603050405020304" pitchFamily="18" charset="0"/>
              </a:rPr>
              <a:pPr/>
              <a:t>1</a:t>
            </a:fld>
            <a:endParaRPr lang="en-US" altLang="en-US">
              <a:latin typeface="Times New Roman" panose="02020603050405020304" pitchFamily="18" charset="0"/>
            </a:endParaRPr>
          </a:p>
        </p:txBody>
      </p:sp>
      <p:sp>
        <p:nvSpPr>
          <p:cNvPr id="25603" name="Rectangle 2">
            <a:extLst>
              <a:ext uri="{FF2B5EF4-FFF2-40B4-BE49-F238E27FC236}">
                <a16:creationId xmlns:a16="http://schemas.microsoft.com/office/drawing/2014/main" xmlns="" id="{3D39450C-42DC-41B6-BEA0-8AA13E406ED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74" tIns="45377" rIns="92374" bIns="45377"/>
          <a:lstStyle/>
          <a:p>
            <a:r>
              <a:rPr lang="en-US" altLang="en-US"/>
              <a:t>1x day</a:t>
            </a:r>
          </a:p>
        </p:txBody>
      </p:sp>
      <p:sp>
        <p:nvSpPr>
          <p:cNvPr id="25604" name="Rectangle 3">
            <a:extLst>
              <a:ext uri="{FF2B5EF4-FFF2-40B4-BE49-F238E27FC236}">
                <a16:creationId xmlns:a16="http://schemas.microsoft.com/office/drawing/2014/main" xmlns="" id="{021B0596-6F48-4959-AC5C-D0ABC2A3953B}"/>
              </a:ext>
            </a:extLst>
          </p:cNvPr>
          <p:cNvSpPr>
            <a:spLocks noGrp="1" noRot="1" noChangeAspect="1" noChangeArrowheads="1" noTextEdit="1"/>
          </p:cNvSpPr>
          <p:nvPr>
            <p:ph type="sldImg"/>
          </p:nvPr>
        </p:nvSpPr>
        <p:spPr>
          <a:xfrm>
            <a:off x="1225550" y="1050925"/>
            <a:ext cx="4611688" cy="3459163"/>
          </a:xfrm>
          <a:ln w="12700" cap="flat">
            <a:solidFill>
              <a:schemeClr val="tx1"/>
            </a:solidFill>
          </a:ln>
        </p:spPr>
      </p:sp>
      <p:sp>
        <p:nvSpPr>
          <p:cNvPr id="25605" name="Rectangle 4">
            <a:extLst>
              <a:ext uri="{FF2B5EF4-FFF2-40B4-BE49-F238E27FC236}">
                <a16:creationId xmlns:a16="http://schemas.microsoft.com/office/drawing/2014/main" xmlns="" id="{AA488A0B-BD1B-4338-9534-5BBC6B2A7086}"/>
              </a:ext>
            </a:extLst>
          </p:cNvPr>
          <p:cNvSpPr>
            <a:spLocks noChangeArrowheads="1"/>
          </p:cNvSpPr>
          <p:nvPr/>
        </p:nvSpPr>
        <p:spPr bwMode="auto">
          <a:xfrm>
            <a:off x="3452813" y="8747125"/>
            <a:ext cx="231775"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9449" tIns="27551" rIns="19449" bIns="27551"/>
          <a:lstStyle>
            <a:lvl1pPr defTabSz="936625">
              <a:defRPr>
                <a:solidFill>
                  <a:schemeClr val="tx1"/>
                </a:solidFill>
                <a:latin typeface="Arial" panose="020B0604020202020204" pitchFamily="34" charset="0"/>
                <a:ea typeface="MS PGothic" panose="020B0600070205080204" pitchFamily="34" charset="-128"/>
              </a:defRPr>
            </a:lvl1pPr>
            <a:lvl2pPr marL="742950" indent="-285750" defTabSz="936625">
              <a:defRPr>
                <a:solidFill>
                  <a:schemeClr val="tx1"/>
                </a:solidFill>
                <a:latin typeface="Arial" panose="020B0604020202020204" pitchFamily="34" charset="0"/>
                <a:ea typeface="MS PGothic" panose="020B0600070205080204" pitchFamily="34" charset="-128"/>
              </a:defRPr>
            </a:lvl2pPr>
            <a:lvl3pPr marL="1143000" indent="-228600" defTabSz="936625">
              <a:defRPr>
                <a:solidFill>
                  <a:schemeClr val="tx1"/>
                </a:solidFill>
                <a:latin typeface="Arial" panose="020B0604020202020204" pitchFamily="34" charset="0"/>
                <a:ea typeface="MS PGothic" panose="020B0600070205080204" pitchFamily="34" charset="-128"/>
              </a:defRPr>
            </a:lvl3pPr>
            <a:lvl4pPr marL="1600200" indent="-228600" defTabSz="936625">
              <a:defRPr>
                <a:solidFill>
                  <a:schemeClr val="tx1"/>
                </a:solidFill>
                <a:latin typeface="Arial" panose="020B0604020202020204" pitchFamily="34" charset="0"/>
                <a:ea typeface="MS PGothic" panose="020B0600070205080204" pitchFamily="34" charset="-128"/>
              </a:defRPr>
            </a:lvl4pPr>
            <a:lvl5pPr marL="2057400" indent="-228600" defTabSz="936625">
              <a:defRPr>
                <a:solidFill>
                  <a:schemeClr val="tx1"/>
                </a:solidFill>
                <a:latin typeface="Arial" panose="020B0604020202020204" pitchFamily="34" charset="0"/>
                <a:ea typeface="MS PGothic" panose="020B0600070205080204" pitchFamily="34" charset="-128"/>
              </a:defRPr>
            </a:lvl5pPr>
            <a:lvl6pPr marL="2514600" indent="-228600" algn="ctr" defTabSz="936625"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defTabSz="936625"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defTabSz="936625"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defTabSz="936625"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pPr>
              <a:lnSpc>
                <a:spcPts val="1638"/>
              </a:lnSpc>
              <a:spcBef>
                <a:spcPct val="0"/>
              </a:spcBef>
            </a:pPr>
            <a:r>
              <a:rPr lang="en-US" altLang="en-US" sz="1400">
                <a:solidFill>
                  <a:srgbClr val="000000"/>
                </a:solidFill>
              </a:rPr>
              <a:t>1</a:t>
            </a:r>
          </a:p>
        </p:txBody>
      </p:sp>
      <p:sp>
        <p:nvSpPr>
          <p:cNvPr id="2" name="Footer Placeholder 1">
            <a:extLst>
              <a:ext uri="{FF2B5EF4-FFF2-40B4-BE49-F238E27FC236}">
                <a16:creationId xmlns:a16="http://schemas.microsoft.com/office/drawing/2014/main" xmlns="" id="{9994E3AA-24C5-4FA4-98E0-4AB6FD28CB5A}"/>
              </a:ext>
            </a:extLst>
          </p:cNvPr>
          <p:cNvSpPr>
            <a:spLocks noGrp="1"/>
          </p:cNvSpPr>
          <p:nvPr>
            <p:ph type="ftr" sz="quarter" idx="4"/>
          </p:nvPr>
        </p:nvSpPr>
        <p:spPr/>
        <p:txBody>
          <a:bodyPr/>
          <a:lstStyle/>
          <a:p>
            <a:pPr>
              <a:defRPr/>
            </a:pPr>
            <a:r>
              <a:rPr lang="en-US"/>
              <a:t>15 I/O System and Secondary Storage</a:t>
            </a:r>
          </a:p>
        </p:txBody>
      </p:sp>
    </p:spTree>
    <p:extLst>
      <p:ext uri="{BB962C8B-B14F-4D97-AF65-F5344CB8AC3E}">
        <p14:creationId xmlns:p14="http://schemas.microsoft.com/office/powerpoint/2010/main" val="316729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329A7E-6374-4375-A829-152B63D7438E}" type="slidenum">
              <a:rPr lang="en-US"/>
              <a:pPr/>
              <a:t>11</a:t>
            </a:fld>
            <a:endParaRPr lang="en-US"/>
          </a:p>
        </p:txBody>
      </p:sp>
      <p:sp>
        <p:nvSpPr>
          <p:cNvPr id="258050" name="Rectangle 2"/>
          <p:cNvSpPr>
            <a:spLocks noGrp="1" noRot="1" noChangeAspect="1" noChangeArrowheads="1" noTextEdit="1"/>
          </p:cNvSpPr>
          <p:nvPr>
            <p:ph type="sldImg"/>
          </p:nvPr>
        </p:nvSpPr>
        <p:spPr>
          <a:ln/>
        </p:spPr>
      </p:sp>
      <p:sp>
        <p:nvSpPr>
          <p:cNvPr id="258051" name="Rectangle 3"/>
          <p:cNvSpPr>
            <a:spLocks noGrp="1" noChangeArrowheads="1"/>
          </p:cNvSpPr>
          <p:nvPr>
            <p:ph type="body" idx="1"/>
          </p:nvPr>
        </p:nvSpPr>
        <p:spPr/>
        <p:txBody>
          <a:bodyPr/>
          <a:lstStyle/>
          <a:p>
            <a:endParaRPr lang="en-US"/>
          </a:p>
        </p:txBody>
      </p:sp>
      <p:sp>
        <p:nvSpPr>
          <p:cNvPr id="2" name="Footer Placeholder 1">
            <a:extLst>
              <a:ext uri="{FF2B5EF4-FFF2-40B4-BE49-F238E27FC236}">
                <a16:creationId xmlns:a16="http://schemas.microsoft.com/office/drawing/2014/main" xmlns="" id="{0F14CE0D-E171-46F1-8B4A-1FD4896F934A}"/>
              </a:ext>
            </a:extLst>
          </p:cNvPr>
          <p:cNvSpPr>
            <a:spLocks noGrp="1"/>
          </p:cNvSpPr>
          <p:nvPr>
            <p:ph type="ftr" sz="quarter" idx="4"/>
          </p:nvPr>
        </p:nvSpPr>
        <p:spPr/>
        <p:txBody>
          <a:bodyPr/>
          <a:lstStyle/>
          <a:p>
            <a:r>
              <a:rPr lang="en-US"/>
              <a:t>15 I/O System and Secondary Storage</a:t>
            </a:r>
          </a:p>
        </p:txBody>
      </p:sp>
    </p:spTree>
    <p:extLst>
      <p:ext uri="{BB962C8B-B14F-4D97-AF65-F5344CB8AC3E}">
        <p14:creationId xmlns:p14="http://schemas.microsoft.com/office/powerpoint/2010/main" val="13015081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20D70E-8E83-4831-9A72-3107066FBEB3}" type="slidenum">
              <a:rPr lang="en-US"/>
              <a:pPr/>
              <a:t>12</a:t>
            </a:fld>
            <a:endParaRPr lang="en-US"/>
          </a:p>
        </p:txBody>
      </p:sp>
      <p:sp>
        <p:nvSpPr>
          <p:cNvPr id="278530" name="Rectangle 2"/>
          <p:cNvSpPr>
            <a:spLocks noGrp="1" noRot="1" noChangeAspect="1" noChangeArrowheads="1" noTextEdit="1"/>
          </p:cNvSpPr>
          <p:nvPr>
            <p:ph type="sldImg"/>
          </p:nvPr>
        </p:nvSpPr>
        <p:spPr>
          <a:xfrm>
            <a:off x="1185863" y="698500"/>
            <a:ext cx="4643437" cy="3484563"/>
          </a:xfrm>
          <a:ln/>
        </p:spPr>
      </p:sp>
      <p:sp>
        <p:nvSpPr>
          <p:cNvPr id="278531" name="Rectangle 3"/>
          <p:cNvSpPr>
            <a:spLocks noGrp="1" noChangeArrowheads="1"/>
          </p:cNvSpPr>
          <p:nvPr>
            <p:ph type="body" idx="1"/>
          </p:nvPr>
        </p:nvSpPr>
        <p:spPr/>
        <p:txBody>
          <a:bodyPr/>
          <a:lstStyle/>
          <a:p>
            <a:endParaRPr lang="en-US"/>
          </a:p>
        </p:txBody>
      </p:sp>
      <p:sp>
        <p:nvSpPr>
          <p:cNvPr id="2" name="Footer Placeholder 1">
            <a:extLst>
              <a:ext uri="{FF2B5EF4-FFF2-40B4-BE49-F238E27FC236}">
                <a16:creationId xmlns:a16="http://schemas.microsoft.com/office/drawing/2014/main" xmlns="" id="{F70C5F5A-5FE7-4591-82FD-7C1FC9CDF196}"/>
              </a:ext>
            </a:extLst>
          </p:cNvPr>
          <p:cNvSpPr>
            <a:spLocks noGrp="1"/>
          </p:cNvSpPr>
          <p:nvPr>
            <p:ph type="ftr" sz="quarter" idx="4"/>
          </p:nvPr>
        </p:nvSpPr>
        <p:spPr/>
        <p:txBody>
          <a:bodyPr/>
          <a:lstStyle/>
          <a:p>
            <a:r>
              <a:rPr lang="en-US"/>
              <a:t>15 I/O System and Secondary Storage</a:t>
            </a:r>
          </a:p>
        </p:txBody>
      </p:sp>
    </p:spTree>
    <p:extLst>
      <p:ext uri="{BB962C8B-B14F-4D97-AF65-F5344CB8AC3E}">
        <p14:creationId xmlns:p14="http://schemas.microsoft.com/office/powerpoint/2010/main" val="178578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568D70-F227-4130-A896-C25D7DC73B4F}" type="slidenum">
              <a:rPr lang="en-US"/>
              <a:pPr/>
              <a:t>13</a:t>
            </a:fld>
            <a:endParaRPr lang="en-US"/>
          </a:p>
        </p:txBody>
      </p:sp>
      <p:sp>
        <p:nvSpPr>
          <p:cNvPr id="285698" name="Rectangle 2"/>
          <p:cNvSpPr>
            <a:spLocks noGrp="1" noRot="1" noChangeAspect="1" noChangeArrowheads="1" noTextEdit="1"/>
          </p:cNvSpPr>
          <p:nvPr>
            <p:ph type="sldImg"/>
          </p:nvPr>
        </p:nvSpPr>
        <p:spPr>
          <a:xfrm>
            <a:off x="1185863" y="698500"/>
            <a:ext cx="4643437" cy="3484563"/>
          </a:xfrm>
          <a:ln/>
        </p:spPr>
      </p:sp>
      <p:sp>
        <p:nvSpPr>
          <p:cNvPr id="285699" name="Rectangle 3"/>
          <p:cNvSpPr>
            <a:spLocks noGrp="1" noChangeArrowheads="1"/>
          </p:cNvSpPr>
          <p:nvPr>
            <p:ph type="body" idx="1"/>
          </p:nvPr>
        </p:nvSpPr>
        <p:spPr/>
        <p:txBody>
          <a:bodyPr/>
          <a:lstStyle/>
          <a:p>
            <a:endParaRPr lang="en-US"/>
          </a:p>
        </p:txBody>
      </p:sp>
      <p:sp>
        <p:nvSpPr>
          <p:cNvPr id="2" name="Footer Placeholder 1">
            <a:extLst>
              <a:ext uri="{FF2B5EF4-FFF2-40B4-BE49-F238E27FC236}">
                <a16:creationId xmlns:a16="http://schemas.microsoft.com/office/drawing/2014/main" xmlns="" id="{D54CF17B-1E1F-4F58-B5AB-120A52C19CD2}"/>
              </a:ext>
            </a:extLst>
          </p:cNvPr>
          <p:cNvSpPr>
            <a:spLocks noGrp="1"/>
          </p:cNvSpPr>
          <p:nvPr>
            <p:ph type="ftr" sz="quarter" idx="4"/>
          </p:nvPr>
        </p:nvSpPr>
        <p:spPr/>
        <p:txBody>
          <a:bodyPr/>
          <a:lstStyle/>
          <a:p>
            <a:r>
              <a:rPr lang="en-US"/>
              <a:t>15 I/O System and Secondary Storage</a:t>
            </a:r>
          </a:p>
        </p:txBody>
      </p:sp>
    </p:spTree>
    <p:extLst>
      <p:ext uri="{BB962C8B-B14F-4D97-AF65-F5344CB8AC3E}">
        <p14:creationId xmlns:p14="http://schemas.microsoft.com/office/powerpoint/2010/main" val="13276735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25748D-45D3-4BE7-9422-6EAB5B52A83F}" type="slidenum">
              <a:rPr lang="en-US"/>
              <a:pPr/>
              <a:t>14</a:t>
            </a:fld>
            <a:endParaRPr lang="en-US"/>
          </a:p>
        </p:txBody>
      </p:sp>
      <p:sp>
        <p:nvSpPr>
          <p:cNvPr id="261122" name="Rectangle 2"/>
          <p:cNvSpPr>
            <a:spLocks noGrp="1" noRot="1" noChangeAspect="1" noChangeArrowheads="1" noTextEdit="1"/>
          </p:cNvSpPr>
          <p:nvPr>
            <p:ph type="sldImg"/>
          </p:nvPr>
        </p:nvSpPr>
        <p:spPr>
          <a:ln/>
        </p:spPr>
      </p:sp>
      <p:sp>
        <p:nvSpPr>
          <p:cNvPr id="261123" name="Rectangle 3"/>
          <p:cNvSpPr>
            <a:spLocks noGrp="1" noChangeArrowheads="1"/>
          </p:cNvSpPr>
          <p:nvPr>
            <p:ph type="body" idx="1"/>
          </p:nvPr>
        </p:nvSpPr>
        <p:spPr/>
        <p:txBody>
          <a:bodyPr/>
          <a:lstStyle/>
          <a:p>
            <a:endParaRPr lang="en-US"/>
          </a:p>
        </p:txBody>
      </p:sp>
      <p:sp>
        <p:nvSpPr>
          <p:cNvPr id="2" name="Footer Placeholder 1">
            <a:extLst>
              <a:ext uri="{FF2B5EF4-FFF2-40B4-BE49-F238E27FC236}">
                <a16:creationId xmlns:a16="http://schemas.microsoft.com/office/drawing/2014/main" xmlns="" id="{DA97A10D-2357-4269-8A9C-C29C9EE84276}"/>
              </a:ext>
            </a:extLst>
          </p:cNvPr>
          <p:cNvSpPr>
            <a:spLocks noGrp="1"/>
          </p:cNvSpPr>
          <p:nvPr>
            <p:ph type="ftr" sz="quarter" idx="4"/>
          </p:nvPr>
        </p:nvSpPr>
        <p:spPr/>
        <p:txBody>
          <a:bodyPr/>
          <a:lstStyle/>
          <a:p>
            <a:r>
              <a:rPr lang="en-US"/>
              <a:t>15 I/O System and Secondary Storage</a:t>
            </a:r>
          </a:p>
        </p:txBody>
      </p:sp>
    </p:spTree>
    <p:extLst>
      <p:ext uri="{BB962C8B-B14F-4D97-AF65-F5344CB8AC3E}">
        <p14:creationId xmlns:p14="http://schemas.microsoft.com/office/powerpoint/2010/main" val="18538423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0D0E3E-82D6-4ABE-BB00-E20CF19DB282}" type="slidenum">
              <a:rPr lang="en-US"/>
              <a:pPr/>
              <a:t>15</a:t>
            </a:fld>
            <a:endParaRPr lang="en-US"/>
          </a:p>
        </p:txBody>
      </p:sp>
      <p:sp>
        <p:nvSpPr>
          <p:cNvPr id="271362" name="Rectangle 2"/>
          <p:cNvSpPr>
            <a:spLocks noGrp="1" noRot="1" noChangeAspect="1" noChangeArrowheads="1" noTextEdit="1"/>
          </p:cNvSpPr>
          <p:nvPr>
            <p:ph type="sldImg"/>
          </p:nvPr>
        </p:nvSpPr>
        <p:spPr>
          <a:ln/>
        </p:spPr>
      </p:sp>
      <p:sp>
        <p:nvSpPr>
          <p:cNvPr id="271363" name="Rectangle 3"/>
          <p:cNvSpPr>
            <a:spLocks noGrp="1" noChangeArrowheads="1"/>
          </p:cNvSpPr>
          <p:nvPr>
            <p:ph type="body" idx="1"/>
          </p:nvPr>
        </p:nvSpPr>
        <p:spPr>
          <a:xfrm>
            <a:off x="932592" y="4416100"/>
            <a:ext cx="5145220" cy="4182457"/>
          </a:xfrm>
        </p:spPr>
        <p:txBody>
          <a:bodyPr/>
          <a:lstStyle/>
          <a:p>
            <a:endParaRPr lang="en-US"/>
          </a:p>
        </p:txBody>
      </p:sp>
      <p:sp>
        <p:nvSpPr>
          <p:cNvPr id="2" name="Footer Placeholder 1">
            <a:extLst>
              <a:ext uri="{FF2B5EF4-FFF2-40B4-BE49-F238E27FC236}">
                <a16:creationId xmlns:a16="http://schemas.microsoft.com/office/drawing/2014/main" xmlns="" id="{9512AE77-9DC8-4F9B-B243-56C816139D72}"/>
              </a:ext>
            </a:extLst>
          </p:cNvPr>
          <p:cNvSpPr>
            <a:spLocks noGrp="1"/>
          </p:cNvSpPr>
          <p:nvPr>
            <p:ph type="ftr" sz="quarter" idx="4"/>
          </p:nvPr>
        </p:nvSpPr>
        <p:spPr/>
        <p:txBody>
          <a:bodyPr/>
          <a:lstStyle/>
          <a:p>
            <a:r>
              <a:rPr lang="en-US"/>
              <a:t>15 I/O System and Secondary Storage</a:t>
            </a:r>
          </a:p>
        </p:txBody>
      </p:sp>
    </p:spTree>
    <p:extLst>
      <p:ext uri="{BB962C8B-B14F-4D97-AF65-F5344CB8AC3E}">
        <p14:creationId xmlns:p14="http://schemas.microsoft.com/office/powerpoint/2010/main" val="13474182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307950-940C-4884-86B0-43B4A2D21585}" type="slidenum">
              <a:rPr lang="en-US"/>
              <a:pPr/>
              <a:t>16</a:t>
            </a:fld>
            <a:endParaRPr lang="en-US"/>
          </a:p>
        </p:txBody>
      </p:sp>
      <p:sp>
        <p:nvSpPr>
          <p:cNvPr id="262146" name="Rectangle 2"/>
          <p:cNvSpPr>
            <a:spLocks noGrp="1" noRot="1" noChangeAspect="1" noChangeArrowheads="1" noTextEdit="1"/>
          </p:cNvSpPr>
          <p:nvPr>
            <p:ph type="sldImg"/>
          </p:nvPr>
        </p:nvSpPr>
        <p:spPr>
          <a:ln/>
        </p:spPr>
      </p:sp>
      <p:sp>
        <p:nvSpPr>
          <p:cNvPr id="262147" name="Rectangle 3"/>
          <p:cNvSpPr>
            <a:spLocks noGrp="1" noChangeArrowheads="1"/>
          </p:cNvSpPr>
          <p:nvPr>
            <p:ph type="body" idx="1"/>
          </p:nvPr>
        </p:nvSpPr>
        <p:spPr/>
        <p:txBody>
          <a:bodyPr/>
          <a:lstStyle/>
          <a:p>
            <a:endParaRPr lang="en-US"/>
          </a:p>
        </p:txBody>
      </p:sp>
      <p:sp>
        <p:nvSpPr>
          <p:cNvPr id="2" name="Footer Placeholder 1">
            <a:extLst>
              <a:ext uri="{FF2B5EF4-FFF2-40B4-BE49-F238E27FC236}">
                <a16:creationId xmlns:a16="http://schemas.microsoft.com/office/drawing/2014/main" xmlns="" id="{161B9B87-ABD1-4D32-A121-40C644F893CF}"/>
              </a:ext>
            </a:extLst>
          </p:cNvPr>
          <p:cNvSpPr>
            <a:spLocks noGrp="1"/>
          </p:cNvSpPr>
          <p:nvPr>
            <p:ph type="ftr" sz="quarter" idx="4"/>
          </p:nvPr>
        </p:nvSpPr>
        <p:spPr/>
        <p:txBody>
          <a:bodyPr/>
          <a:lstStyle/>
          <a:p>
            <a:r>
              <a:rPr lang="en-US"/>
              <a:t>15 I/O System and Secondary Storage</a:t>
            </a:r>
          </a:p>
        </p:txBody>
      </p:sp>
    </p:spTree>
    <p:extLst>
      <p:ext uri="{BB962C8B-B14F-4D97-AF65-F5344CB8AC3E}">
        <p14:creationId xmlns:p14="http://schemas.microsoft.com/office/powerpoint/2010/main" val="8429323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0A0AE3-8B72-4889-8792-05F3FF95875E}" type="slidenum">
              <a:rPr lang="en-US"/>
              <a:pPr/>
              <a:t>17</a:t>
            </a:fld>
            <a:endParaRPr lang="en-US"/>
          </a:p>
        </p:txBody>
      </p:sp>
      <p:sp>
        <p:nvSpPr>
          <p:cNvPr id="263170" name="Rectangle 2"/>
          <p:cNvSpPr>
            <a:spLocks noGrp="1" noRot="1" noChangeAspect="1" noChangeArrowheads="1" noTextEdit="1"/>
          </p:cNvSpPr>
          <p:nvPr>
            <p:ph type="sldImg"/>
          </p:nvPr>
        </p:nvSpPr>
        <p:spPr>
          <a:ln/>
        </p:spPr>
      </p:sp>
      <p:sp>
        <p:nvSpPr>
          <p:cNvPr id="263171" name="Rectangle 3"/>
          <p:cNvSpPr>
            <a:spLocks noGrp="1" noChangeArrowheads="1"/>
          </p:cNvSpPr>
          <p:nvPr>
            <p:ph type="body" idx="1"/>
          </p:nvPr>
        </p:nvSpPr>
        <p:spPr/>
        <p:txBody>
          <a:bodyPr/>
          <a:lstStyle/>
          <a:p>
            <a:endParaRPr lang="en-US"/>
          </a:p>
        </p:txBody>
      </p:sp>
      <p:sp>
        <p:nvSpPr>
          <p:cNvPr id="2" name="Footer Placeholder 1">
            <a:extLst>
              <a:ext uri="{FF2B5EF4-FFF2-40B4-BE49-F238E27FC236}">
                <a16:creationId xmlns:a16="http://schemas.microsoft.com/office/drawing/2014/main" xmlns="" id="{14378E9B-B142-43DE-9AB0-772C75A42B72}"/>
              </a:ext>
            </a:extLst>
          </p:cNvPr>
          <p:cNvSpPr>
            <a:spLocks noGrp="1"/>
          </p:cNvSpPr>
          <p:nvPr>
            <p:ph type="ftr" sz="quarter" idx="4"/>
          </p:nvPr>
        </p:nvSpPr>
        <p:spPr/>
        <p:txBody>
          <a:bodyPr/>
          <a:lstStyle/>
          <a:p>
            <a:r>
              <a:rPr lang="en-US"/>
              <a:t>15 I/O System and Secondary Storage</a:t>
            </a:r>
          </a:p>
        </p:txBody>
      </p:sp>
    </p:spTree>
    <p:extLst>
      <p:ext uri="{BB962C8B-B14F-4D97-AF65-F5344CB8AC3E}">
        <p14:creationId xmlns:p14="http://schemas.microsoft.com/office/powerpoint/2010/main" val="2137317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CB0E9F-772D-49D7-A035-8FA52ACAD5C8}" type="slidenum">
              <a:rPr lang="en-US"/>
              <a:pPr/>
              <a:t>18</a:t>
            </a:fld>
            <a:endParaRPr lang="en-US"/>
          </a:p>
        </p:txBody>
      </p:sp>
      <p:sp>
        <p:nvSpPr>
          <p:cNvPr id="264194" name="Rectangle 2"/>
          <p:cNvSpPr>
            <a:spLocks noGrp="1" noRot="1" noChangeAspect="1" noChangeArrowheads="1" noTextEdit="1"/>
          </p:cNvSpPr>
          <p:nvPr>
            <p:ph type="sldImg"/>
          </p:nvPr>
        </p:nvSpPr>
        <p:spPr>
          <a:ln/>
        </p:spPr>
      </p:sp>
      <p:sp>
        <p:nvSpPr>
          <p:cNvPr id="264195" name="Rectangle 3"/>
          <p:cNvSpPr>
            <a:spLocks noGrp="1" noChangeArrowheads="1"/>
          </p:cNvSpPr>
          <p:nvPr>
            <p:ph type="body" idx="1"/>
          </p:nvPr>
        </p:nvSpPr>
        <p:spPr/>
        <p:txBody>
          <a:bodyPr/>
          <a:lstStyle/>
          <a:p>
            <a:endParaRPr lang="en-US"/>
          </a:p>
        </p:txBody>
      </p:sp>
      <p:sp>
        <p:nvSpPr>
          <p:cNvPr id="2" name="Footer Placeholder 1">
            <a:extLst>
              <a:ext uri="{FF2B5EF4-FFF2-40B4-BE49-F238E27FC236}">
                <a16:creationId xmlns:a16="http://schemas.microsoft.com/office/drawing/2014/main" xmlns="" id="{88378C87-A060-4BB7-9FD1-252F8D103165}"/>
              </a:ext>
            </a:extLst>
          </p:cNvPr>
          <p:cNvSpPr>
            <a:spLocks noGrp="1"/>
          </p:cNvSpPr>
          <p:nvPr>
            <p:ph type="ftr" sz="quarter" idx="4"/>
          </p:nvPr>
        </p:nvSpPr>
        <p:spPr/>
        <p:txBody>
          <a:bodyPr/>
          <a:lstStyle/>
          <a:p>
            <a:r>
              <a:rPr lang="en-US"/>
              <a:t>15 Secondary Storage</a:t>
            </a:r>
          </a:p>
        </p:txBody>
      </p:sp>
    </p:spTree>
    <p:extLst>
      <p:ext uri="{BB962C8B-B14F-4D97-AF65-F5344CB8AC3E}">
        <p14:creationId xmlns:p14="http://schemas.microsoft.com/office/powerpoint/2010/main" val="15963266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A5A526-6AFF-46E6-A143-89C2EFE92F46}" type="slidenum">
              <a:rPr lang="en-US"/>
              <a:pPr/>
              <a:t>19</a:t>
            </a:fld>
            <a:endParaRPr lang="en-US"/>
          </a:p>
        </p:txBody>
      </p:sp>
      <p:sp>
        <p:nvSpPr>
          <p:cNvPr id="267266" name="Rectangle 2"/>
          <p:cNvSpPr>
            <a:spLocks noGrp="1" noRot="1" noChangeAspect="1" noChangeArrowheads="1" noTextEdit="1"/>
          </p:cNvSpPr>
          <p:nvPr>
            <p:ph type="sldImg"/>
          </p:nvPr>
        </p:nvSpPr>
        <p:spPr>
          <a:ln/>
        </p:spPr>
      </p:sp>
      <p:sp>
        <p:nvSpPr>
          <p:cNvPr id="267267" name="Rectangle 3"/>
          <p:cNvSpPr>
            <a:spLocks noGrp="1" noChangeArrowheads="1"/>
          </p:cNvSpPr>
          <p:nvPr>
            <p:ph type="body" idx="1"/>
          </p:nvPr>
        </p:nvSpPr>
        <p:spPr/>
        <p:txBody>
          <a:bodyPr/>
          <a:lstStyle/>
          <a:p>
            <a:endParaRPr lang="en-US"/>
          </a:p>
        </p:txBody>
      </p:sp>
      <p:sp>
        <p:nvSpPr>
          <p:cNvPr id="2" name="Footer Placeholder 1">
            <a:extLst>
              <a:ext uri="{FF2B5EF4-FFF2-40B4-BE49-F238E27FC236}">
                <a16:creationId xmlns:a16="http://schemas.microsoft.com/office/drawing/2014/main" xmlns="" id="{BF0BE611-66E8-4C0C-B332-A364F4C309BF}"/>
              </a:ext>
            </a:extLst>
          </p:cNvPr>
          <p:cNvSpPr>
            <a:spLocks noGrp="1"/>
          </p:cNvSpPr>
          <p:nvPr>
            <p:ph type="ftr" sz="quarter" idx="4"/>
          </p:nvPr>
        </p:nvSpPr>
        <p:spPr/>
        <p:txBody>
          <a:bodyPr/>
          <a:lstStyle/>
          <a:p>
            <a:r>
              <a:rPr lang="en-US"/>
              <a:t>15 I/O System and Secondary Storage</a:t>
            </a:r>
          </a:p>
        </p:txBody>
      </p:sp>
    </p:spTree>
    <p:extLst>
      <p:ext uri="{BB962C8B-B14F-4D97-AF65-F5344CB8AC3E}">
        <p14:creationId xmlns:p14="http://schemas.microsoft.com/office/powerpoint/2010/main" val="141271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xmlns="" id="{7039EA77-4448-488C-AC15-8027415AA5E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a:solidFill>
                  <a:schemeClr val="tx1"/>
                </a:solidFill>
                <a:latin typeface="Arial" panose="020B0604020202020204" pitchFamily="34" charset="0"/>
                <a:ea typeface="MS PGothic" panose="020B0600070205080204" pitchFamily="34" charset="-128"/>
              </a:defRPr>
            </a:lvl1pPr>
            <a:lvl2pPr marL="742950" indent="-285750" defTabSz="936625">
              <a:defRPr>
                <a:solidFill>
                  <a:schemeClr val="tx1"/>
                </a:solidFill>
                <a:latin typeface="Arial" panose="020B0604020202020204" pitchFamily="34" charset="0"/>
                <a:ea typeface="MS PGothic" panose="020B0600070205080204" pitchFamily="34" charset="-128"/>
              </a:defRPr>
            </a:lvl2pPr>
            <a:lvl3pPr marL="1143000" indent="-228600" defTabSz="936625">
              <a:defRPr>
                <a:solidFill>
                  <a:schemeClr val="tx1"/>
                </a:solidFill>
                <a:latin typeface="Arial" panose="020B0604020202020204" pitchFamily="34" charset="0"/>
                <a:ea typeface="MS PGothic" panose="020B0600070205080204" pitchFamily="34" charset="-128"/>
              </a:defRPr>
            </a:lvl3pPr>
            <a:lvl4pPr marL="1600200" indent="-228600" defTabSz="936625">
              <a:defRPr>
                <a:solidFill>
                  <a:schemeClr val="tx1"/>
                </a:solidFill>
                <a:latin typeface="Arial" panose="020B0604020202020204" pitchFamily="34" charset="0"/>
                <a:ea typeface="MS PGothic" panose="020B0600070205080204" pitchFamily="34" charset="-128"/>
              </a:defRPr>
            </a:lvl4pPr>
            <a:lvl5pPr marL="2057400" indent="-228600" defTabSz="936625">
              <a:defRPr>
                <a:solidFill>
                  <a:schemeClr val="tx1"/>
                </a:solidFill>
                <a:latin typeface="Arial" panose="020B0604020202020204" pitchFamily="34" charset="0"/>
                <a:ea typeface="MS PGothic" panose="020B0600070205080204" pitchFamily="34" charset="-128"/>
              </a:defRPr>
            </a:lvl5pPr>
            <a:lvl6pPr marL="2514600" indent="-228600" algn="ctr" defTabSz="936625"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defTabSz="936625"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defTabSz="936625"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defTabSz="936625"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fld id="{84516B99-6D8C-4FB8-BC01-1FEB154892DF}" type="slidenum">
              <a:rPr lang="en-US" altLang="en-US">
                <a:latin typeface="Times New Roman" panose="02020603050405020304" pitchFamily="18" charset="0"/>
              </a:rPr>
              <a:pPr/>
              <a:t>2</a:t>
            </a:fld>
            <a:endParaRPr lang="en-US" altLang="en-US">
              <a:latin typeface="Times New Roman" panose="02020603050405020304" pitchFamily="18" charset="0"/>
            </a:endParaRPr>
          </a:p>
        </p:txBody>
      </p:sp>
      <p:sp>
        <p:nvSpPr>
          <p:cNvPr id="26627" name="Rectangle 2">
            <a:extLst>
              <a:ext uri="{FF2B5EF4-FFF2-40B4-BE49-F238E27FC236}">
                <a16:creationId xmlns:a16="http://schemas.microsoft.com/office/drawing/2014/main" xmlns="" id="{840D45DA-9CE0-4203-91ED-E3736436053D}"/>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xmlns="" id="{4BF747B4-BC88-4010-8E66-BA7F5322C14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 name="Footer Placeholder 1">
            <a:extLst>
              <a:ext uri="{FF2B5EF4-FFF2-40B4-BE49-F238E27FC236}">
                <a16:creationId xmlns:a16="http://schemas.microsoft.com/office/drawing/2014/main" xmlns="" id="{2A5B8C7F-C645-4E30-9EC2-08038D87BA51}"/>
              </a:ext>
            </a:extLst>
          </p:cNvPr>
          <p:cNvSpPr>
            <a:spLocks noGrp="1"/>
          </p:cNvSpPr>
          <p:nvPr>
            <p:ph type="ftr" sz="quarter" idx="4"/>
          </p:nvPr>
        </p:nvSpPr>
        <p:spPr/>
        <p:txBody>
          <a:bodyPr/>
          <a:lstStyle/>
          <a:p>
            <a:pPr>
              <a:defRPr/>
            </a:pPr>
            <a:r>
              <a:rPr lang="en-US"/>
              <a:t>15 I/O System and Secondary Storage</a:t>
            </a:r>
          </a:p>
        </p:txBody>
      </p:sp>
    </p:spTree>
    <p:extLst>
      <p:ext uri="{BB962C8B-B14F-4D97-AF65-F5344CB8AC3E}">
        <p14:creationId xmlns:p14="http://schemas.microsoft.com/office/powerpoint/2010/main" val="1436269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xmlns="" id="{2EAB6910-D66A-4001-A399-68574C638EF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a:solidFill>
                  <a:schemeClr val="tx1"/>
                </a:solidFill>
                <a:latin typeface="Arial" panose="020B0604020202020204" pitchFamily="34" charset="0"/>
                <a:ea typeface="MS PGothic" panose="020B0600070205080204" pitchFamily="34" charset="-128"/>
              </a:defRPr>
            </a:lvl1pPr>
            <a:lvl2pPr marL="742950" indent="-285750" defTabSz="936625">
              <a:defRPr>
                <a:solidFill>
                  <a:schemeClr val="tx1"/>
                </a:solidFill>
                <a:latin typeface="Arial" panose="020B0604020202020204" pitchFamily="34" charset="0"/>
                <a:ea typeface="MS PGothic" panose="020B0600070205080204" pitchFamily="34" charset="-128"/>
              </a:defRPr>
            </a:lvl2pPr>
            <a:lvl3pPr marL="1143000" indent="-228600" defTabSz="936625">
              <a:defRPr>
                <a:solidFill>
                  <a:schemeClr val="tx1"/>
                </a:solidFill>
                <a:latin typeface="Arial" panose="020B0604020202020204" pitchFamily="34" charset="0"/>
                <a:ea typeface="MS PGothic" panose="020B0600070205080204" pitchFamily="34" charset="-128"/>
              </a:defRPr>
            </a:lvl3pPr>
            <a:lvl4pPr marL="1600200" indent="-228600" defTabSz="936625">
              <a:defRPr>
                <a:solidFill>
                  <a:schemeClr val="tx1"/>
                </a:solidFill>
                <a:latin typeface="Arial" panose="020B0604020202020204" pitchFamily="34" charset="0"/>
                <a:ea typeface="MS PGothic" panose="020B0600070205080204" pitchFamily="34" charset="-128"/>
              </a:defRPr>
            </a:lvl4pPr>
            <a:lvl5pPr marL="2057400" indent="-228600" defTabSz="936625">
              <a:defRPr>
                <a:solidFill>
                  <a:schemeClr val="tx1"/>
                </a:solidFill>
                <a:latin typeface="Arial" panose="020B0604020202020204" pitchFamily="34" charset="0"/>
                <a:ea typeface="MS PGothic" panose="020B0600070205080204" pitchFamily="34" charset="-128"/>
              </a:defRPr>
            </a:lvl5pPr>
            <a:lvl6pPr marL="2514600" indent="-228600" algn="ctr" defTabSz="936625"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defTabSz="936625"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defTabSz="936625"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defTabSz="936625"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fld id="{33331802-F6EF-4B2D-B052-5A7C83C001FB}" type="slidenum">
              <a:rPr lang="en-US" altLang="en-US">
                <a:latin typeface="Times New Roman" panose="02020603050405020304" pitchFamily="18" charset="0"/>
              </a:rPr>
              <a:pPr/>
              <a:t>3</a:t>
            </a:fld>
            <a:endParaRPr lang="en-US" altLang="en-US">
              <a:latin typeface="Times New Roman" panose="02020603050405020304" pitchFamily="18" charset="0"/>
            </a:endParaRPr>
          </a:p>
        </p:txBody>
      </p:sp>
      <p:sp>
        <p:nvSpPr>
          <p:cNvPr id="27651" name="Rectangle 2">
            <a:extLst>
              <a:ext uri="{FF2B5EF4-FFF2-40B4-BE49-F238E27FC236}">
                <a16:creationId xmlns:a16="http://schemas.microsoft.com/office/drawing/2014/main" xmlns="" id="{07910718-C302-465C-AE83-15E4122878B2}"/>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xmlns="" id="{959D48EA-7829-4D4C-B9CD-BD2AA88F283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 name="Footer Placeholder 1">
            <a:extLst>
              <a:ext uri="{FF2B5EF4-FFF2-40B4-BE49-F238E27FC236}">
                <a16:creationId xmlns:a16="http://schemas.microsoft.com/office/drawing/2014/main" xmlns="" id="{C4032180-A62A-4978-A749-6A5CF9C81D2E}"/>
              </a:ext>
            </a:extLst>
          </p:cNvPr>
          <p:cNvSpPr>
            <a:spLocks noGrp="1"/>
          </p:cNvSpPr>
          <p:nvPr>
            <p:ph type="ftr" sz="quarter" idx="4"/>
          </p:nvPr>
        </p:nvSpPr>
        <p:spPr/>
        <p:txBody>
          <a:bodyPr/>
          <a:lstStyle/>
          <a:p>
            <a:pPr>
              <a:defRPr/>
            </a:pPr>
            <a:r>
              <a:rPr lang="en-US"/>
              <a:t>15 I/O System and Secondary Storage</a:t>
            </a:r>
          </a:p>
        </p:txBody>
      </p:sp>
    </p:spTree>
    <p:extLst>
      <p:ext uri="{BB962C8B-B14F-4D97-AF65-F5344CB8AC3E}">
        <p14:creationId xmlns:p14="http://schemas.microsoft.com/office/powerpoint/2010/main" val="269586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xmlns="" id="{70C40D23-5D91-4F78-BA08-7D6A25DEA21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a:solidFill>
                  <a:schemeClr val="tx1"/>
                </a:solidFill>
                <a:latin typeface="Arial" panose="020B0604020202020204" pitchFamily="34" charset="0"/>
                <a:ea typeface="MS PGothic" panose="020B0600070205080204" pitchFamily="34" charset="-128"/>
              </a:defRPr>
            </a:lvl1pPr>
            <a:lvl2pPr marL="742950" indent="-285750" defTabSz="936625">
              <a:defRPr>
                <a:solidFill>
                  <a:schemeClr val="tx1"/>
                </a:solidFill>
                <a:latin typeface="Arial" panose="020B0604020202020204" pitchFamily="34" charset="0"/>
                <a:ea typeface="MS PGothic" panose="020B0600070205080204" pitchFamily="34" charset="-128"/>
              </a:defRPr>
            </a:lvl2pPr>
            <a:lvl3pPr marL="1143000" indent="-228600" defTabSz="936625">
              <a:defRPr>
                <a:solidFill>
                  <a:schemeClr val="tx1"/>
                </a:solidFill>
                <a:latin typeface="Arial" panose="020B0604020202020204" pitchFamily="34" charset="0"/>
                <a:ea typeface="MS PGothic" panose="020B0600070205080204" pitchFamily="34" charset="-128"/>
              </a:defRPr>
            </a:lvl3pPr>
            <a:lvl4pPr marL="1600200" indent="-228600" defTabSz="936625">
              <a:defRPr>
                <a:solidFill>
                  <a:schemeClr val="tx1"/>
                </a:solidFill>
                <a:latin typeface="Arial" panose="020B0604020202020204" pitchFamily="34" charset="0"/>
                <a:ea typeface="MS PGothic" panose="020B0600070205080204" pitchFamily="34" charset="-128"/>
              </a:defRPr>
            </a:lvl4pPr>
            <a:lvl5pPr marL="2057400" indent="-228600" defTabSz="936625">
              <a:defRPr>
                <a:solidFill>
                  <a:schemeClr val="tx1"/>
                </a:solidFill>
                <a:latin typeface="Arial" panose="020B0604020202020204" pitchFamily="34" charset="0"/>
                <a:ea typeface="MS PGothic" panose="020B0600070205080204" pitchFamily="34" charset="-128"/>
              </a:defRPr>
            </a:lvl5pPr>
            <a:lvl6pPr marL="2514600" indent="-228600" algn="ctr" defTabSz="936625"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defTabSz="936625"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defTabSz="936625"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defTabSz="936625"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fld id="{569F6D38-9C99-455E-8B59-C4A2F60D15EF}" type="slidenum">
              <a:rPr lang="en-US" altLang="en-US">
                <a:latin typeface="Times New Roman" panose="02020603050405020304" pitchFamily="18" charset="0"/>
              </a:rPr>
              <a:pPr/>
              <a:t>4</a:t>
            </a:fld>
            <a:endParaRPr lang="en-US" altLang="en-US">
              <a:latin typeface="Times New Roman" panose="02020603050405020304" pitchFamily="18" charset="0"/>
            </a:endParaRPr>
          </a:p>
        </p:txBody>
      </p:sp>
      <p:sp>
        <p:nvSpPr>
          <p:cNvPr id="28675" name="Rectangle 2">
            <a:extLst>
              <a:ext uri="{FF2B5EF4-FFF2-40B4-BE49-F238E27FC236}">
                <a16:creationId xmlns:a16="http://schemas.microsoft.com/office/drawing/2014/main" xmlns="" id="{008800C3-1898-4E78-B24C-FE0439B23650}"/>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xmlns="" id="{AB63019E-F633-4FD4-AC7B-1B299397C1C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 name="Footer Placeholder 1">
            <a:extLst>
              <a:ext uri="{FF2B5EF4-FFF2-40B4-BE49-F238E27FC236}">
                <a16:creationId xmlns:a16="http://schemas.microsoft.com/office/drawing/2014/main" xmlns="" id="{A7B60205-A1EC-403C-B742-A7D0C87B8303}"/>
              </a:ext>
            </a:extLst>
          </p:cNvPr>
          <p:cNvSpPr>
            <a:spLocks noGrp="1"/>
          </p:cNvSpPr>
          <p:nvPr>
            <p:ph type="ftr" sz="quarter" idx="4"/>
          </p:nvPr>
        </p:nvSpPr>
        <p:spPr/>
        <p:txBody>
          <a:bodyPr/>
          <a:lstStyle/>
          <a:p>
            <a:pPr>
              <a:defRPr/>
            </a:pPr>
            <a:r>
              <a:rPr lang="en-US"/>
              <a:t>15 I/O System and Secondary Storage</a:t>
            </a:r>
          </a:p>
        </p:txBody>
      </p:sp>
    </p:spTree>
    <p:extLst>
      <p:ext uri="{BB962C8B-B14F-4D97-AF65-F5344CB8AC3E}">
        <p14:creationId xmlns:p14="http://schemas.microsoft.com/office/powerpoint/2010/main" val="1717932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xmlns="" id="{529D5D07-0A2B-4F9C-9594-2EF30CF1889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a:solidFill>
                  <a:schemeClr val="tx1"/>
                </a:solidFill>
                <a:latin typeface="Arial" panose="020B0604020202020204" pitchFamily="34" charset="0"/>
                <a:ea typeface="MS PGothic" panose="020B0600070205080204" pitchFamily="34" charset="-128"/>
              </a:defRPr>
            </a:lvl1pPr>
            <a:lvl2pPr marL="742950" indent="-285750" defTabSz="936625">
              <a:defRPr>
                <a:solidFill>
                  <a:schemeClr val="tx1"/>
                </a:solidFill>
                <a:latin typeface="Arial" panose="020B0604020202020204" pitchFamily="34" charset="0"/>
                <a:ea typeface="MS PGothic" panose="020B0600070205080204" pitchFamily="34" charset="-128"/>
              </a:defRPr>
            </a:lvl2pPr>
            <a:lvl3pPr marL="1143000" indent="-228600" defTabSz="936625">
              <a:defRPr>
                <a:solidFill>
                  <a:schemeClr val="tx1"/>
                </a:solidFill>
                <a:latin typeface="Arial" panose="020B0604020202020204" pitchFamily="34" charset="0"/>
                <a:ea typeface="MS PGothic" panose="020B0600070205080204" pitchFamily="34" charset="-128"/>
              </a:defRPr>
            </a:lvl3pPr>
            <a:lvl4pPr marL="1600200" indent="-228600" defTabSz="936625">
              <a:defRPr>
                <a:solidFill>
                  <a:schemeClr val="tx1"/>
                </a:solidFill>
                <a:latin typeface="Arial" panose="020B0604020202020204" pitchFamily="34" charset="0"/>
                <a:ea typeface="MS PGothic" panose="020B0600070205080204" pitchFamily="34" charset="-128"/>
              </a:defRPr>
            </a:lvl4pPr>
            <a:lvl5pPr marL="2057400" indent="-228600" defTabSz="936625">
              <a:defRPr>
                <a:solidFill>
                  <a:schemeClr val="tx1"/>
                </a:solidFill>
                <a:latin typeface="Arial" panose="020B0604020202020204" pitchFamily="34" charset="0"/>
                <a:ea typeface="MS PGothic" panose="020B0600070205080204" pitchFamily="34" charset="-128"/>
              </a:defRPr>
            </a:lvl5pPr>
            <a:lvl6pPr marL="2514600" indent="-228600" algn="ctr" defTabSz="936625"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defTabSz="936625"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defTabSz="936625"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defTabSz="936625"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fld id="{143F125D-E3DD-4EDF-9338-4E525FE94A73}" type="slidenum">
              <a:rPr lang="en-US" altLang="en-US">
                <a:latin typeface="Times New Roman" panose="02020603050405020304" pitchFamily="18" charset="0"/>
              </a:rPr>
              <a:pPr/>
              <a:t>5</a:t>
            </a:fld>
            <a:endParaRPr lang="en-US" altLang="en-US">
              <a:latin typeface="Times New Roman" panose="02020603050405020304" pitchFamily="18" charset="0"/>
            </a:endParaRPr>
          </a:p>
        </p:txBody>
      </p:sp>
      <p:sp>
        <p:nvSpPr>
          <p:cNvPr id="29699" name="Rectangle 2">
            <a:extLst>
              <a:ext uri="{FF2B5EF4-FFF2-40B4-BE49-F238E27FC236}">
                <a16:creationId xmlns:a16="http://schemas.microsoft.com/office/drawing/2014/main" xmlns="" id="{FB56D6C4-EA66-4CC7-9966-35BDC618462A}"/>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xmlns="" id="{3129E399-0ACF-4654-949E-C3FE73B3B6C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 name="Footer Placeholder 1">
            <a:extLst>
              <a:ext uri="{FF2B5EF4-FFF2-40B4-BE49-F238E27FC236}">
                <a16:creationId xmlns:a16="http://schemas.microsoft.com/office/drawing/2014/main" xmlns="" id="{D6725008-98A5-4350-942B-E1C095343051}"/>
              </a:ext>
            </a:extLst>
          </p:cNvPr>
          <p:cNvSpPr>
            <a:spLocks noGrp="1"/>
          </p:cNvSpPr>
          <p:nvPr>
            <p:ph type="ftr" sz="quarter" idx="4"/>
          </p:nvPr>
        </p:nvSpPr>
        <p:spPr/>
        <p:txBody>
          <a:bodyPr/>
          <a:lstStyle/>
          <a:p>
            <a:pPr>
              <a:defRPr/>
            </a:pPr>
            <a:r>
              <a:rPr lang="en-US"/>
              <a:t>15 I/O System and Secondary Storage</a:t>
            </a:r>
          </a:p>
        </p:txBody>
      </p:sp>
    </p:spTree>
    <p:extLst>
      <p:ext uri="{BB962C8B-B14F-4D97-AF65-F5344CB8AC3E}">
        <p14:creationId xmlns:p14="http://schemas.microsoft.com/office/powerpoint/2010/main" val="38653274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xmlns="" id="{F4B9B750-4DF9-4B63-8056-D1A6573CEB3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a:solidFill>
                  <a:schemeClr val="tx1"/>
                </a:solidFill>
                <a:latin typeface="Arial" panose="020B0604020202020204" pitchFamily="34" charset="0"/>
                <a:ea typeface="MS PGothic" panose="020B0600070205080204" pitchFamily="34" charset="-128"/>
              </a:defRPr>
            </a:lvl1pPr>
            <a:lvl2pPr marL="742950" indent="-285750" defTabSz="936625">
              <a:defRPr>
                <a:solidFill>
                  <a:schemeClr val="tx1"/>
                </a:solidFill>
                <a:latin typeface="Arial" panose="020B0604020202020204" pitchFamily="34" charset="0"/>
                <a:ea typeface="MS PGothic" panose="020B0600070205080204" pitchFamily="34" charset="-128"/>
              </a:defRPr>
            </a:lvl2pPr>
            <a:lvl3pPr marL="1143000" indent="-228600" defTabSz="936625">
              <a:defRPr>
                <a:solidFill>
                  <a:schemeClr val="tx1"/>
                </a:solidFill>
                <a:latin typeface="Arial" panose="020B0604020202020204" pitchFamily="34" charset="0"/>
                <a:ea typeface="MS PGothic" panose="020B0600070205080204" pitchFamily="34" charset="-128"/>
              </a:defRPr>
            </a:lvl3pPr>
            <a:lvl4pPr marL="1600200" indent="-228600" defTabSz="936625">
              <a:defRPr>
                <a:solidFill>
                  <a:schemeClr val="tx1"/>
                </a:solidFill>
                <a:latin typeface="Arial" panose="020B0604020202020204" pitchFamily="34" charset="0"/>
                <a:ea typeface="MS PGothic" panose="020B0600070205080204" pitchFamily="34" charset="-128"/>
              </a:defRPr>
            </a:lvl4pPr>
            <a:lvl5pPr marL="2057400" indent="-228600" defTabSz="936625">
              <a:defRPr>
                <a:solidFill>
                  <a:schemeClr val="tx1"/>
                </a:solidFill>
                <a:latin typeface="Arial" panose="020B0604020202020204" pitchFamily="34" charset="0"/>
                <a:ea typeface="MS PGothic" panose="020B0600070205080204" pitchFamily="34" charset="-128"/>
              </a:defRPr>
            </a:lvl5pPr>
            <a:lvl6pPr marL="2514600" indent="-228600" algn="ctr" defTabSz="936625"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defTabSz="936625"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defTabSz="936625"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defTabSz="936625"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fld id="{63A5CA8E-D0BB-4BAA-A915-06F61CDFD116}" type="slidenum">
              <a:rPr lang="en-US" altLang="en-US">
                <a:latin typeface="Times New Roman" panose="02020603050405020304" pitchFamily="18" charset="0"/>
              </a:rPr>
              <a:pPr/>
              <a:t>6</a:t>
            </a:fld>
            <a:endParaRPr lang="en-US" altLang="en-US">
              <a:latin typeface="Times New Roman" panose="02020603050405020304" pitchFamily="18" charset="0"/>
            </a:endParaRPr>
          </a:p>
        </p:txBody>
      </p:sp>
      <p:sp>
        <p:nvSpPr>
          <p:cNvPr id="30723" name="Rectangle 2">
            <a:extLst>
              <a:ext uri="{FF2B5EF4-FFF2-40B4-BE49-F238E27FC236}">
                <a16:creationId xmlns:a16="http://schemas.microsoft.com/office/drawing/2014/main" xmlns="" id="{5A8942D7-46C1-423D-854F-D2C11EE3887B}"/>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xmlns="" id="{DB8B4142-10C8-4438-AE4C-A353E0B85D0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 name="Footer Placeholder 1">
            <a:extLst>
              <a:ext uri="{FF2B5EF4-FFF2-40B4-BE49-F238E27FC236}">
                <a16:creationId xmlns:a16="http://schemas.microsoft.com/office/drawing/2014/main" xmlns="" id="{F1109656-C1FC-45B0-89BF-DFD5D9FB9D6A}"/>
              </a:ext>
            </a:extLst>
          </p:cNvPr>
          <p:cNvSpPr>
            <a:spLocks noGrp="1"/>
          </p:cNvSpPr>
          <p:nvPr>
            <p:ph type="ftr" sz="quarter" idx="4"/>
          </p:nvPr>
        </p:nvSpPr>
        <p:spPr/>
        <p:txBody>
          <a:bodyPr/>
          <a:lstStyle/>
          <a:p>
            <a:pPr>
              <a:defRPr/>
            </a:pPr>
            <a:r>
              <a:rPr lang="en-US"/>
              <a:t>15 I/O System and Secondary Storage</a:t>
            </a:r>
          </a:p>
        </p:txBody>
      </p:sp>
    </p:spTree>
    <p:extLst>
      <p:ext uri="{BB962C8B-B14F-4D97-AF65-F5344CB8AC3E}">
        <p14:creationId xmlns:p14="http://schemas.microsoft.com/office/powerpoint/2010/main" val="3320651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xmlns="" id="{F4B9B750-4DF9-4B63-8056-D1A6573CEB3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a:solidFill>
                  <a:schemeClr val="tx1"/>
                </a:solidFill>
                <a:latin typeface="Arial" panose="020B0604020202020204" pitchFamily="34" charset="0"/>
                <a:ea typeface="MS PGothic" panose="020B0600070205080204" pitchFamily="34" charset="-128"/>
              </a:defRPr>
            </a:lvl1pPr>
            <a:lvl2pPr marL="742950" indent="-285750" defTabSz="936625">
              <a:defRPr>
                <a:solidFill>
                  <a:schemeClr val="tx1"/>
                </a:solidFill>
                <a:latin typeface="Arial" panose="020B0604020202020204" pitchFamily="34" charset="0"/>
                <a:ea typeface="MS PGothic" panose="020B0600070205080204" pitchFamily="34" charset="-128"/>
              </a:defRPr>
            </a:lvl2pPr>
            <a:lvl3pPr marL="1143000" indent="-228600" defTabSz="936625">
              <a:defRPr>
                <a:solidFill>
                  <a:schemeClr val="tx1"/>
                </a:solidFill>
                <a:latin typeface="Arial" panose="020B0604020202020204" pitchFamily="34" charset="0"/>
                <a:ea typeface="MS PGothic" panose="020B0600070205080204" pitchFamily="34" charset="-128"/>
              </a:defRPr>
            </a:lvl3pPr>
            <a:lvl4pPr marL="1600200" indent="-228600" defTabSz="936625">
              <a:defRPr>
                <a:solidFill>
                  <a:schemeClr val="tx1"/>
                </a:solidFill>
                <a:latin typeface="Arial" panose="020B0604020202020204" pitchFamily="34" charset="0"/>
                <a:ea typeface="MS PGothic" panose="020B0600070205080204" pitchFamily="34" charset="-128"/>
              </a:defRPr>
            </a:lvl4pPr>
            <a:lvl5pPr marL="2057400" indent="-228600" defTabSz="936625">
              <a:defRPr>
                <a:solidFill>
                  <a:schemeClr val="tx1"/>
                </a:solidFill>
                <a:latin typeface="Arial" panose="020B0604020202020204" pitchFamily="34" charset="0"/>
                <a:ea typeface="MS PGothic" panose="020B0600070205080204" pitchFamily="34" charset="-128"/>
              </a:defRPr>
            </a:lvl5pPr>
            <a:lvl6pPr marL="2514600" indent="-228600" algn="ctr" defTabSz="936625"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defTabSz="936625"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defTabSz="936625"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defTabSz="936625"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fld id="{63A5CA8E-D0BB-4BAA-A915-06F61CDFD116}" type="slidenum">
              <a:rPr lang="en-US" altLang="en-US">
                <a:latin typeface="Times New Roman" panose="02020603050405020304" pitchFamily="18" charset="0"/>
              </a:rPr>
              <a:pPr/>
              <a:t>7</a:t>
            </a:fld>
            <a:endParaRPr lang="en-US" altLang="en-US">
              <a:latin typeface="Times New Roman" panose="02020603050405020304" pitchFamily="18" charset="0"/>
            </a:endParaRPr>
          </a:p>
        </p:txBody>
      </p:sp>
      <p:sp>
        <p:nvSpPr>
          <p:cNvPr id="30723" name="Rectangle 2">
            <a:extLst>
              <a:ext uri="{FF2B5EF4-FFF2-40B4-BE49-F238E27FC236}">
                <a16:creationId xmlns:a16="http://schemas.microsoft.com/office/drawing/2014/main" xmlns="" id="{5A8942D7-46C1-423D-854F-D2C11EE3887B}"/>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xmlns="" id="{DB8B4142-10C8-4438-AE4C-A353E0B85D0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 name="Footer Placeholder 1">
            <a:extLst>
              <a:ext uri="{FF2B5EF4-FFF2-40B4-BE49-F238E27FC236}">
                <a16:creationId xmlns:a16="http://schemas.microsoft.com/office/drawing/2014/main" xmlns="" id="{1CF59209-D07D-49C6-9ED9-EE07EE043929}"/>
              </a:ext>
            </a:extLst>
          </p:cNvPr>
          <p:cNvSpPr>
            <a:spLocks noGrp="1"/>
          </p:cNvSpPr>
          <p:nvPr>
            <p:ph type="ftr" sz="quarter" idx="4"/>
          </p:nvPr>
        </p:nvSpPr>
        <p:spPr/>
        <p:txBody>
          <a:bodyPr/>
          <a:lstStyle/>
          <a:p>
            <a:pPr>
              <a:defRPr/>
            </a:pPr>
            <a:r>
              <a:rPr lang="en-US"/>
              <a:t>15 I/O System and Secondary Storage</a:t>
            </a:r>
          </a:p>
        </p:txBody>
      </p:sp>
    </p:spTree>
    <p:extLst>
      <p:ext uri="{BB962C8B-B14F-4D97-AF65-F5344CB8AC3E}">
        <p14:creationId xmlns:p14="http://schemas.microsoft.com/office/powerpoint/2010/main" val="10421538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xmlns="" id="{FE8F2D78-4CA7-4049-AD59-EA56FFEE360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a:solidFill>
                  <a:schemeClr val="tx1"/>
                </a:solidFill>
                <a:latin typeface="Arial" panose="020B0604020202020204" pitchFamily="34" charset="0"/>
                <a:ea typeface="MS PGothic" panose="020B0600070205080204" pitchFamily="34" charset="-128"/>
              </a:defRPr>
            </a:lvl1pPr>
            <a:lvl2pPr marL="742950" indent="-285750" defTabSz="936625">
              <a:defRPr>
                <a:solidFill>
                  <a:schemeClr val="tx1"/>
                </a:solidFill>
                <a:latin typeface="Arial" panose="020B0604020202020204" pitchFamily="34" charset="0"/>
                <a:ea typeface="MS PGothic" panose="020B0600070205080204" pitchFamily="34" charset="-128"/>
              </a:defRPr>
            </a:lvl2pPr>
            <a:lvl3pPr marL="1143000" indent="-228600" defTabSz="936625">
              <a:defRPr>
                <a:solidFill>
                  <a:schemeClr val="tx1"/>
                </a:solidFill>
                <a:latin typeface="Arial" panose="020B0604020202020204" pitchFamily="34" charset="0"/>
                <a:ea typeface="MS PGothic" panose="020B0600070205080204" pitchFamily="34" charset="-128"/>
              </a:defRPr>
            </a:lvl3pPr>
            <a:lvl4pPr marL="1600200" indent="-228600" defTabSz="936625">
              <a:defRPr>
                <a:solidFill>
                  <a:schemeClr val="tx1"/>
                </a:solidFill>
                <a:latin typeface="Arial" panose="020B0604020202020204" pitchFamily="34" charset="0"/>
                <a:ea typeface="MS PGothic" panose="020B0600070205080204" pitchFamily="34" charset="-128"/>
              </a:defRPr>
            </a:lvl4pPr>
            <a:lvl5pPr marL="2057400" indent="-228600" defTabSz="936625">
              <a:defRPr>
                <a:solidFill>
                  <a:schemeClr val="tx1"/>
                </a:solidFill>
                <a:latin typeface="Arial" panose="020B0604020202020204" pitchFamily="34" charset="0"/>
                <a:ea typeface="MS PGothic" panose="020B0600070205080204" pitchFamily="34" charset="-128"/>
              </a:defRPr>
            </a:lvl5pPr>
            <a:lvl6pPr marL="2514600" indent="-228600" algn="ctr" defTabSz="936625"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defTabSz="936625"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defTabSz="936625"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defTabSz="936625"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fld id="{E4F54508-6C3B-4402-9217-91A21D70FABE}" type="slidenum">
              <a:rPr lang="en-US" altLang="en-US">
                <a:latin typeface="Times New Roman" panose="02020603050405020304" pitchFamily="18" charset="0"/>
              </a:rPr>
              <a:pPr/>
              <a:t>8</a:t>
            </a:fld>
            <a:endParaRPr lang="en-US" altLang="en-US">
              <a:latin typeface="Times New Roman" panose="02020603050405020304" pitchFamily="18" charset="0"/>
            </a:endParaRPr>
          </a:p>
        </p:txBody>
      </p:sp>
      <p:sp>
        <p:nvSpPr>
          <p:cNvPr id="31747" name="Rectangle 2">
            <a:extLst>
              <a:ext uri="{FF2B5EF4-FFF2-40B4-BE49-F238E27FC236}">
                <a16:creationId xmlns:a16="http://schemas.microsoft.com/office/drawing/2014/main" xmlns="" id="{04484D20-21B7-4AF3-B904-1E3EC03203B0}"/>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xmlns="" id="{94BF44AC-77A2-47A9-9B1A-31DB82D6B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 name="Footer Placeholder 1">
            <a:extLst>
              <a:ext uri="{FF2B5EF4-FFF2-40B4-BE49-F238E27FC236}">
                <a16:creationId xmlns:a16="http://schemas.microsoft.com/office/drawing/2014/main" xmlns="" id="{3AD6531F-C85E-462F-B802-1D63C61FB11F}"/>
              </a:ext>
            </a:extLst>
          </p:cNvPr>
          <p:cNvSpPr>
            <a:spLocks noGrp="1"/>
          </p:cNvSpPr>
          <p:nvPr>
            <p:ph type="ftr" sz="quarter" idx="4"/>
          </p:nvPr>
        </p:nvSpPr>
        <p:spPr/>
        <p:txBody>
          <a:bodyPr/>
          <a:lstStyle/>
          <a:p>
            <a:pPr>
              <a:defRPr/>
            </a:pPr>
            <a:r>
              <a:rPr lang="en-US"/>
              <a:t>15 I/O System and Secondary Storage</a:t>
            </a:r>
          </a:p>
        </p:txBody>
      </p:sp>
    </p:spTree>
    <p:extLst>
      <p:ext uri="{BB962C8B-B14F-4D97-AF65-F5344CB8AC3E}">
        <p14:creationId xmlns:p14="http://schemas.microsoft.com/office/powerpoint/2010/main" val="19520925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4549C3-5973-45A2-929B-C58533A96C14}" type="slidenum">
              <a:rPr lang="en-US"/>
              <a:pPr/>
              <a:t>10</a:t>
            </a:fld>
            <a:endParaRPr lang="en-US"/>
          </a:p>
        </p:txBody>
      </p:sp>
      <p:sp>
        <p:nvSpPr>
          <p:cNvPr id="257026" name="Rectangle 2"/>
          <p:cNvSpPr>
            <a:spLocks noGrp="1" noRot="1" noChangeAspect="1" noChangeArrowheads="1" noTextEdit="1"/>
          </p:cNvSpPr>
          <p:nvPr>
            <p:ph type="sldImg"/>
          </p:nvPr>
        </p:nvSpPr>
        <p:spPr>
          <a:ln/>
        </p:spPr>
      </p:sp>
      <p:sp>
        <p:nvSpPr>
          <p:cNvPr id="257027" name="Rectangle 3"/>
          <p:cNvSpPr>
            <a:spLocks noGrp="1" noChangeArrowheads="1"/>
          </p:cNvSpPr>
          <p:nvPr>
            <p:ph type="body" idx="1"/>
          </p:nvPr>
        </p:nvSpPr>
        <p:spPr/>
        <p:txBody>
          <a:bodyPr/>
          <a:lstStyle/>
          <a:p>
            <a:endParaRPr lang="en-US"/>
          </a:p>
        </p:txBody>
      </p:sp>
      <p:sp>
        <p:nvSpPr>
          <p:cNvPr id="2" name="Footer Placeholder 1">
            <a:extLst>
              <a:ext uri="{FF2B5EF4-FFF2-40B4-BE49-F238E27FC236}">
                <a16:creationId xmlns:a16="http://schemas.microsoft.com/office/drawing/2014/main" xmlns="" id="{14EC5B1E-291A-4403-B961-8604C038D4A9}"/>
              </a:ext>
            </a:extLst>
          </p:cNvPr>
          <p:cNvSpPr>
            <a:spLocks noGrp="1"/>
          </p:cNvSpPr>
          <p:nvPr>
            <p:ph type="ftr" sz="quarter" idx="4"/>
          </p:nvPr>
        </p:nvSpPr>
        <p:spPr/>
        <p:txBody>
          <a:bodyPr/>
          <a:lstStyle/>
          <a:p>
            <a:r>
              <a:rPr lang="en-US"/>
              <a:t>15 I/O System and Secondary Storage</a:t>
            </a:r>
          </a:p>
        </p:txBody>
      </p:sp>
    </p:spTree>
    <p:extLst>
      <p:ext uri="{BB962C8B-B14F-4D97-AF65-F5344CB8AC3E}">
        <p14:creationId xmlns:p14="http://schemas.microsoft.com/office/powerpoint/2010/main" val="1102248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xmlns="" id="{EBF949C2-1561-43C0-9A9C-56D1E0D9E67B}"/>
              </a:ext>
            </a:extLst>
          </p:cNvPr>
          <p:cNvSpPr>
            <a:spLocks noGrp="1" noChangeArrowheads="1"/>
          </p:cNvSpPr>
          <p:nvPr>
            <p:ph type="dt" sz="half" idx="10"/>
          </p:nvPr>
        </p:nvSpPr>
        <p:spPr>
          <a:ln/>
        </p:spPr>
        <p:txBody>
          <a:bodyPr/>
          <a:lstStyle>
            <a:lvl1pPr>
              <a:defRPr/>
            </a:lvl1pPr>
          </a:lstStyle>
          <a:p>
            <a:pPr>
              <a:defRPr/>
            </a:pPr>
            <a:fld id="{A72316BB-9F77-4A1C-A9B5-86841EFFBA51}" type="datetime1">
              <a:rPr lang="en-US"/>
              <a:pPr>
                <a:defRPr/>
              </a:pPr>
              <a:t>2/25/2022</a:t>
            </a:fld>
            <a:endParaRPr lang="en-US"/>
          </a:p>
        </p:txBody>
      </p:sp>
      <p:sp>
        <p:nvSpPr>
          <p:cNvPr id="5" name="Rectangle 5">
            <a:extLst>
              <a:ext uri="{FF2B5EF4-FFF2-40B4-BE49-F238E27FC236}">
                <a16:creationId xmlns:a16="http://schemas.microsoft.com/office/drawing/2014/main" xmlns="" id="{607C0007-1735-4E0A-BC9A-74678101436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19501D6A-4EFA-4F2D-9FF9-85676EB68618}"/>
              </a:ext>
            </a:extLst>
          </p:cNvPr>
          <p:cNvSpPr>
            <a:spLocks noGrp="1" noChangeArrowheads="1"/>
          </p:cNvSpPr>
          <p:nvPr>
            <p:ph type="sldNum" sz="quarter" idx="12"/>
          </p:nvPr>
        </p:nvSpPr>
        <p:spPr>
          <a:ln/>
        </p:spPr>
        <p:txBody>
          <a:bodyPr/>
          <a:lstStyle>
            <a:lvl1pPr>
              <a:defRPr/>
            </a:lvl1pPr>
          </a:lstStyle>
          <a:p>
            <a:fld id="{4A9626CC-80E3-4646-98C9-0C5BA16DC73D}" type="slidenum">
              <a:rPr lang="en-US" altLang="en-US"/>
              <a:pPr/>
              <a:t>‹#›</a:t>
            </a:fld>
            <a:endParaRPr lang="en-US" altLang="en-US"/>
          </a:p>
        </p:txBody>
      </p:sp>
    </p:spTree>
    <p:extLst>
      <p:ext uri="{BB962C8B-B14F-4D97-AF65-F5344CB8AC3E}">
        <p14:creationId xmlns:p14="http://schemas.microsoft.com/office/powerpoint/2010/main" val="1221471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EE83F621-DEA2-4220-B46F-9AE4F314EF46}"/>
              </a:ext>
            </a:extLst>
          </p:cNvPr>
          <p:cNvSpPr>
            <a:spLocks noGrp="1" noChangeArrowheads="1"/>
          </p:cNvSpPr>
          <p:nvPr>
            <p:ph type="dt" sz="half" idx="10"/>
          </p:nvPr>
        </p:nvSpPr>
        <p:spPr>
          <a:ln/>
        </p:spPr>
        <p:txBody>
          <a:bodyPr/>
          <a:lstStyle>
            <a:lvl1pPr>
              <a:defRPr/>
            </a:lvl1pPr>
          </a:lstStyle>
          <a:p>
            <a:pPr>
              <a:defRPr/>
            </a:pPr>
            <a:fld id="{85E38E62-3FF7-4D51-90C7-C9E9D29B7D67}" type="datetime1">
              <a:rPr lang="en-US"/>
              <a:pPr>
                <a:defRPr/>
              </a:pPr>
              <a:t>2/25/2022</a:t>
            </a:fld>
            <a:endParaRPr lang="en-US"/>
          </a:p>
        </p:txBody>
      </p:sp>
      <p:sp>
        <p:nvSpPr>
          <p:cNvPr id="5" name="Rectangle 5">
            <a:extLst>
              <a:ext uri="{FF2B5EF4-FFF2-40B4-BE49-F238E27FC236}">
                <a16:creationId xmlns:a16="http://schemas.microsoft.com/office/drawing/2014/main" xmlns="" id="{CCE24330-B364-4D53-92E5-BA6F8D37A07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EE932F15-220E-482D-B42D-6F4D0AA0BF05}"/>
              </a:ext>
            </a:extLst>
          </p:cNvPr>
          <p:cNvSpPr>
            <a:spLocks noGrp="1" noChangeArrowheads="1"/>
          </p:cNvSpPr>
          <p:nvPr>
            <p:ph type="sldNum" sz="quarter" idx="12"/>
          </p:nvPr>
        </p:nvSpPr>
        <p:spPr>
          <a:ln/>
        </p:spPr>
        <p:txBody>
          <a:bodyPr/>
          <a:lstStyle>
            <a:lvl1pPr>
              <a:defRPr/>
            </a:lvl1pPr>
          </a:lstStyle>
          <a:p>
            <a:fld id="{CCC268E2-35D3-4F17-B275-948F1B9AE062}" type="slidenum">
              <a:rPr lang="en-US" altLang="en-US"/>
              <a:pPr/>
              <a:t>‹#›</a:t>
            </a:fld>
            <a:endParaRPr lang="en-US" altLang="en-US"/>
          </a:p>
        </p:txBody>
      </p:sp>
    </p:spTree>
    <p:extLst>
      <p:ext uri="{BB962C8B-B14F-4D97-AF65-F5344CB8AC3E}">
        <p14:creationId xmlns:p14="http://schemas.microsoft.com/office/powerpoint/2010/main" val="2499700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6769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56279B02-58EE-448F-AC1F-43F08587799C}"/>
              </a:ext>
            </a:extLst>
          </p:cNvPr>
          <p:cNvSpPr>
            <a:spLocks noGrp="1" noChangeArrowheads="1"/>
          </p:cNvSpPr>
          <p:nvPr>
            <p:ph type="dt" sz="half" idx="10"/>
          </p:nvPr>
        </p:nvSpPr>
        <p:spPr>
          <a:ln/>
        </p:spPr>
        <p:txBody>
          <a:bodyPr/>
          <a:lstStyle>
            <a:lvl1pPr>
              <a:defRPr/>
            </a:lvl1pPr>
          </a:lstStyle>
          <a:p>
            <a:pPr>
              <a:defRPr/>
            </a:pPr>
            <a:fld id="{EE2291B8-62FF-4AAA-BD57-54F57A0B7608}" type="datetime1">
              <a:rPr lang="en-US"/>
              <a:pPr>
                <a:defRPr/>
              </a:pPr>
              <a:t>2/25/2022</a:t>
            </a:fld>
            <a:endParaRPr lang="en-US"/>
          </a:p>
        </p:txBody>
      </p:sp>
      <p:sp>
        <p:nvSpPr>
          <p:cNvPr id="5" name="Rectangle 5">
            <a:extLst>
              <a:ext uri="{FF2B5EF4-FFF2-40B4-BE49-F238E27FC236}">
                <a16:creationId xmlns:a16="http://schemas.microsoft.com/office/drawing/2014/main" xmlns="" id="{C5588157-19D4-4E14-99FC-C4E572799A6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050A6C23-B759-4288-AFE4-C8E761A115D8}"/>
              </a:ext>
            </a:extLst>
          </p:cNvPr>
          <p:cNvSpPr>
            <a:spLocks noGrp="1" noChangeArrowheads="1"/>
          </p:cNvSpPr>
          <p:nvPr>
            <p:ph type="sldNum" sz="quarter" idx="12"/>
          </p:nvPr>
        </p:nvSpPr>
        <p:spPr>
          <a:ln/>
        </p:spPr>
        <p:txBody>
          <a:bodyPr/>
          <a:lstStyle>
            <a:lvl1pPr>
              <a:defRPr/>
            </a:lvl1pPr>
          </a:lstStyle>
          <a:p>
            <a:fld id="{022ECD4F-3883-405F-9FD9-7ABCBFE0CA53}" type="slidenum">
              <a:rPr lang="en-US" altLang="en-US"/>
              <a:pPr/>
              <a:t>‹#›</a:t>
            </a:fld>
            <a:endParaRPr lang="en-US" altLang="en-US"/>
          </a:p>
        </p:txBody>
      </p:sp>
    </p:spTree>
    <p:extLst>
      <p:ext uri="{BB962C8B-B14F-4D97-AF65-F5344CB8AC3E}">
        <p14:creationId xmlns:p14="http://schemas.microsoft.com/office/powerpoint/2010/main" val="2498857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E9CE2FC4-2B22-4A53-B842-46D7438719CC}"/>
              </a:ext>
            </a:extLst>
          </p:cNvPr>
          <p:cNvSpPr>
            <a:spLocks noGrp="1" noChangeArrowheads="1"/>
          </p:cNvSpPr>
          <p:nvPr>
            <p:ph type="dt" sz="half" idx="10"/>
          </p:nvPr>
        </p:nvSpPr>
        <p:spPr>
          <a:ln/>
        </p:spPr>
        <p:txBody>
          <a:bodyPr/>
          <a:lstStyle>
            <a:lvl1pPr>
              <a:defRPr/>
            </a:lvl1pPr>
          </a:lstStyle>
          <a:p>
            <a:pPr>
              <a:defRPr/>
            </a:pPr>
            <a:fld id="{9B4557A6-A194-408D-A11A-8B02C1469E26}" type="datetime1">
              <a:rPr lang="en-US"/>
              <a:pPr>
                <a:defRPr/>
              </a:pPr>
              <a:t>2/25/2022</a:t>
            </a:fld>
            <a:endParaRPr lang="en-US"/>
          </a:p>
        </p:txBody>
      </p:sp>
      <p:sp>
        <p:nvSpPr>
          <p:cNvPr id="5" name="Rectangle 5">
            <a:extLst>
              <a:ext uri="{FF2B5EF4-FFF2-40B4-BE49-F238E27FC236}">
                <a16:creationId xmlns:a16="http://schemas.microsoft.com/office/drawing/2014/main" xmlns="" id="{D5BD3121-AD8C-474B-918C-8FAE6BDA846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EC038CF9-FAC0-42B9-B581-C94A13D5790C}"/>
              </a:ext>
            </a:extLst>
          </p:cNvPr>
          <p:cNvSpPr>
            <a:spLocks noGrp="1" noChangeArrowheads="1"/>
          </p:cNvSpPr>
          <p:nvPr>
            <p:ph type="sldNum" sz="quarter" idx="12"/>
          </p:nvPr>
        </p:nvSpPr>
        <p:spPr>
          <a:ln/>
        </p:spPr>
        <p:txBody>
          <a:bodyPr/>
          <a:lstStyle>
            <a:lvl1pPr>
              <a:defRPr/>
            </a:lvl1pPr>
          </a:lstStyle>
          <a:p>
            <a:fld id="{DC7D878C-679B-4665-B724-78423C5B3442}" type="slidenum">
              <a:rPr lang="en-US" altLang="en-US"/>
              <a:pPr/>
              <a:t>‹#›</a:t>
            </a:fld>
            <a:endParaRPr lang="en-US" altLang="en-US"/>
          </a:p>
        </p:txBody>
      </p:sp>
    </p:spTree>
    <p:extLst>
      <p:ext uri="{BB962C8B-B14F-4D97-AF65-F5344CB8AC3E}">
        <p14:creationId xmlns:p14="http://schemas.microsoft.com/office/powerpoint/2010/main" val="52755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xmlns="" id="{4192C996-7643-4F34-8CDB-6A91F97CC3BE}"/>
              </a:ext>
            </a:extLst>
          </p:cNvPr>
          <p:cNvSpPr>
            <a:spLocks noGrp="1" noChangeArrowheads="1"/>
          </p:cNvSpPr>
          <p:nvPr>
            <p:ph type="dt" sz="half" idx="10"/>
          </p:nvPr>
        </p:nvSpPr>
        <p:spPr>
          <a:ln/>
        </p:spPr>
        <p:txBody>
          <a:bodyPr/>
          <a:lstStyle>
            <a:lvl1pPr>
              <a:defRPr/>
            </a:lvl1pPr>
          </a:lstStyle>
          <a:p>
            <a:pPr>
              <a:defRPr/>
            </a:pPr>
            <a:fld id="{8345D3FF-288C-46C7-94B5-8A1ED8EF36C4}" type="datetime1">
              <a:rPr lang="en-US"/>
              <a:pPr>
                <a:defRPr/>
              </a:pPr>
              <a:t>2/25/2022</a:t>
            </a:fld>
            <a:endParaRPr lang="en-US"/>
          </a:p>
        </p:txBody>
      </p:sp>
      <p:sp>
        <p:nvSpPr>
          <p:cNvPr id="5" name="Rectangle 5">
            <a:extLst>
              <a:ext uri="{FF2B5EF4-FFF2-40B4-BE49-F238E27FC236}">
                <a16:creationId xmlns:a16="http://schemas.microsoft.com/office/drawing/2014/main" xmlns="" id="{7FD814A5-8B49-47D9-BD50-82AD5B20E33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D3385228-BF74-4B54-B985-87709AF0C156}"/>
              </a:ext>
            </a:extLst>
          </p:cNvPr>
          <p:cNvSpPr>
            <a:spLocks noGrp="1" noChangeArrowheads="1"/>
          </p:cNvSpPr>
          <p:nvPr>
            <p:ph type="sldNum" sz="quarter" idx="12"/>
          </p:nvPr>
        </p:nvSpPr>
        <p:spPr>
          <a:ln/>
        </p:spPr>
        <p:txBody>
          <a:bodyPr/>
          <a:lstStyle>
            <a:lvl1pPr>
              <a:defRPr/>
            </a:lvl1pPr>
          </a:lstStyle>
          <a:p>
            <a:fld id="{5253E7F6-73A7-4E87-9F7E-B39A8567AEFC}" type="slidenum">
              <a:rPr lang="en-US" altLang="en-US"/>
              <a:pPr/>
              <a:t>‹#›</a:t>
            </a:fld>
            <a:endParaRPr lang="en-US" altLang="en-US"/>
          </a:p>
        </p:txBody>
      </p:sp>
    </p:spTree>
    <p:extLst>
      <p:ext uri="{BB962C8B-B14F-4D97-AF65-F5344CB8AC3E}">
        <p14:creationId xmlns:p14="http://schemas.microsoft.com/office/powerpoint/2010/main" val="170896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2954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954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xmlns="" id="{CACD05DD-2C0C-4915-846A-42F1209CD8D7}"/>
              </a:ext>
            </a:extLst>
          </p:cNvPr>
          <p:cNvSpPr>
            <a:spLocks noGrp="1" noChangeArrowheads="1"/>
          </p:cNvSpPr>
          <p:nvPr>
            <p:ph type="dt" sz="half" idx="10"/>
          </p:nvPr>
        </p:nvSpPr>
        <p:spPr>
          <a:ln/>
        </p:spPr>
        <p:txBody>
          <a:bodyPr/>
          <a:lstStyle>
            <a:lvl1pPr>
              <a:defRPr/>
            </a:lvl1pPr>
          </a:lstStyle>
          <a:p>
            <a:pPr>
              <a:defRPr/>
            </a:pPr>
            <a:fld id="{33E74613-06F1-4614-A31F-807F8281E7C5}" type="datetime1">
              <a:rPr lang="en-US"/>
              <a:pPr>
                <a:defRPr/>
              </a:pPr>
              <a:t>2/25/2022</a:t>
            </a:fld>
            <a:endParaRPr lang="en-US"/>
          </a:p>
        </p:txBody>
      </p:sp>
      <p:sp>
        <p:nvSpPr>
          <p:cNvPr id="6" name="Rectangle 5">
            <a:extLst>
              <a:ext uri="{FF2B5EF4-FFF2-40B4-BE49-F238E27FC236}">
                <a16:creationId xmlns:a16="http://schemas.microsoft.com/office/drawing/2014/main" xmlns="" id="{B2F4FE91-0579-4919-AE33-A643BD67127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xmlns="" id="{12286D38-55BC-4D42-9931-8611BBB59591}"/>
              </a:ext>
            </a:extLst>
          </p:cNvPr>
          <p:cNvSpPr>
            <a:spLocks noGrp="1" noChangeArrowheads="1"/>
          </p:cNvSpPr>
          <p:nvPr>
            <p:ph type="sldNum" sz="quarter" idx="12"/>
          </p:nvPr>
        </p:nvSpPr>
        <p:spPr>
          <a:ln/>
        </p:spPr>
        <p:txBody>
          <a:bodyPr/>
          <a:lstStyle>
            <a:lvl1pPr>
              <a:defRPr/>
            </a:lvl1pPr>
          </a:lstStyle>
          <a:p>
            <a:fld id="{82D866B4-1830-4600-8C65-C646ECB77825}" type="slidenum">
              <a:rPr lang="en-US" altLang="en-US"/>
              <a:pPr/>
              <a:t>‹#›</a:t>
            </a:fld>
            <a:endParaRPr lang="en-US" altLang="en-US"/>
          </a:p>
        </p:txBody>
      </p:sp>
    </p:spTree>
    <p:extLst>
      <p:ext uri="{BB962C8B-B14F-4D97-AF65-F5344CB8AC3E}">
        <p14:creationId xmlns:p14="http://schemas.microsoft.com/office/powerpoint/2010/main" val="872911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xmlns="" id="{9F51AB52-D9BF-4225-AAFF-752BF30DC713}"/>
              </a:ext>
            </a:extLst>
          </p:cNvPr>
          <p:cNvSpPr>
            <a:spLocks noGrp="1" noChangeArrowheads="1"/>
          </p:cNvSpPr>
          <p:nvPr>
            <p:ph type="dt" sz="half" idx="10"/>
          </p:nvPr>
        </p:nvSpPr>
        <p:spPr>
          <a:ln/>
        </p:spPr>
        <p:txBody>
          <a:bodyPr/>
          <a:lstStyle>
            <a:lvl1pPr>
              <a:defRPr/>
            </a:lvl1pPr>
          </a:lstStyle>
          <a:p>
            <a:pPr>
              <a:defRPr/>
            </a:pPr>
            <a:fld id="{FBB43059-B387-49D3-B6E7-715A64944CEA}" type="datetime1">
              <a:rPr lang="en-US"/>
              <a:pPr>
                <a:defRPr/>
              </a:pPr>
              <a:t>2/25/2022</a:t>
            </a:fld>
            <a:endParaRPr lang="en-US"/>
          </a:p>
        </p:txBody>
      </p:sp>
      <p:sp>
        <p:nvSpPr>
          <p:cNvPr id="8" name="Rectangle 5">
            <a:extLst>
              <a:ext uri="{FF2B5EF4-FFF2-40B4-BE49-F238E27FC236}">
                <a16:creationId xmlns:a16="http://schemas.microsoft.com/office/drawing/2014/main" xmlns="" id="{FDC301BC-E682-4822-9ABC-D4528F5B790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xmlns="" id="{B8FE6470-2C58-49AF-9ED5-6BFFEBDF1B32}"/>
              </a:ext>
            </a:extLst>
          </p:cNvPr>
          <p:cNvSpPr>
            <a:spLocks noGrp="1" noChangeArrowheads="1"/>
          </p:cNvSpPr>
          <p:nvPr>
            <p:ph type="sldNum" sz="quarter" idx="12"/>
          </p:nvPr>
        </p:nvSpPr>
        <p:spPr>
          <a:ln/>
        </p:spPr>
        <p:txBody>
          <a:bodyPr/>
          <a:lstStyle>
            <a:lvl1pPr>
              <a:defRPr/>
            </a:lvl1pPr>
          </a:lstStyle>
          <a:p>
            <a:fld id="{15E43C38-E9D4-494E-A574-3EAD5BD68E58}" type="slidenum">
              <a:rPr lang="en-US" altLang="en-US"/>
              <a:pPr/>
              <a:t>‹#›</a:t>
            </a:fld>
            <a:endParaRPr lang="en-US" altLang="en-US"/>
          </a:p>
        </p:txBody>
      </p:sp>
    </p:spTree>
    <p:extLst>
      <p:ext uri="{BB962C8B-B14F-4D97-AF65-F5344CB8AC3E}">
        <p14:creationId xmlns:p14="http://schemas.microsoft.com/office/powerpoint/2010/main" val="388817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xmlns="" id="{EB280CFA-BEC7-45CB-9419-A358CE6BD698}"/>
              </a:ext>
            </a:extLst>
          </p:cNvPr>
          <p:cNvSpPr>
            <a:spLocks noGrp="1" noChangeArrowheads="1"/>
          </p:cNvSpPr>
          <p:nvPr>
            <p:ph type="dt" sz="half" idx="10"/>
          </p:nvPr>
        </p:nvSpPr>
        <p:spPr>
          <a:ln/>
        </p:spPr>
        <p:txBody>
          <a:bodyPr/>
          <a:lstStyle>
            <a:lvl1pPr>
              <a:defRPr/>
            </a:lvl1pPr>
          </a:lstStyle>
          <a:p>
            <a:pPr>
              <a:defRPr/>
            </a:pPr>
            <a:fld id="{2F0809BC-399F-4243-8FD6-7331DFC9312D}" type="datetime1">
              <a:rPr lang="en-US"/>
              <a:pPr>
                <a:defRPr/>
              </a:pPr>
              <a:t>2/25/2022</a:t>
            </a:fld>
            <a:endParaRPr lang="en-US"/>
          </a:p>
        </p:txBody>
      </p:sp>
      <p:sp>
        <p:nvSpPr>
          <p:cNvPr id="4" name="Rectangle 5">
            <a:extLst>
              <a:ext uri="{FF2B5EF4-FFF2-40B4-BE49-F238E27FC236}">
                <a16:creationId xmlns:a16="http://schemas.microsoft.com/office/drawing/2014/main" xmlns="" id="{95C6F2F3-E1B1-4BBA-8B53-56359BB4810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xmlns="" id="{369C27F6-A77C-4AFF-8C81-B7656349356A}"/>
              </a:ext>
            </a:extLst>
          </p:cNvPr>
          <p:cNvSpPr>
            <a:spLocks noGrp="1" noChangeArrowheads="1"/>
          </p:cNvSpPr>
          <p:nvPr>
            <p:ph type="sldNum" sz="quarter" idx="12"/>
          </p:nvPr>
        </p:nvSpPr>
        <p:spPr>
          <a:ln/>
        </p:spPr>
        <p:txBody>
          <a:bodyPr/>
          <a:lstStyle>
            <a:lvl1pPr>
              <a:defRPr/>
            </a:lvl1pPr>
          </a:lstStyle>
          <a:p>
            <a:fld id="{34C43923-7EC4-4897-9441-D2E73EEC3955}" type="slidenum">
              <a:rPr lang="en-US" altLang="en-US"/>
              <a:pPr/>
              <a:t>‹#›</a:t>
            </a:fld>
            <a:endParaRPr lang="en-US" altLang="en-US"/>
          </a:p>
        </p:txBody>
      </p:sp>
    </p:spTree>
    <p:extLst>
      <p:ext uri="{BB962C8B-B14F-4D97-AF65-F5344CB8AC3E}">
        <p14:creationId xmlns:p14="http://schemas.microsoft.com/office/powerpoint/2010/main" val="1120800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DA4F3807-A9DF-438D-85F7-D39C344663F7}"/>
              </a:ext>
            </a:extLst>
          </p:cNvPr>
          <p:cNvSpPr>
            <a:spLocks noGrp="1" noChangeArrowheads="1"/>
          </p:cNvSpPr>
          <p:nvPr>
            <p:ph type="dt" sz="half" idx="10"/>
          </p:nvPr>
        </p:nvSpPr>
        <p:spPr>
          <a:ln/>
        </p:spPr>
        <p:txBody>
          <a:bodyPr/>
          <a:lstStyle>
            <a:lvl1pPr>
              <a:defRPr/>
            </a:lvl1pPr>
          </a:lstStyle>
          <a:p>
            <a:pPr>
              <a:defRPr/>
            </a:pPr>
            <a:fld id="{FAFCA163-4013-48CA-B329-F813053CAA70}" type="datetime1">
              <a:rPr lang="en-US"/>
              <a:pPr>
                <a:defRPr/>
              </a:pPr>
              <a:t>2/25/2022</a:t>
            </a:fld>
            <a:endParaRPr lang="en-US"/>
          </a:p>
        </p:txBody>
      </p:sp>
      <p:sp>
        <p:nvSpPr>
          <p:cNvPr id="3" name="Rectangle 5">
            <a:extLst>
              <a:ext uri="{FF2B5EF4-FFF2-40B4-BE49-F238E27FC236}">
                <a16:creationId xmlns:a16="http://schemas.microsoft.com/office/drawing/2014/main" xmlns="" id="{5F775683-BA13-4063-88C4-036AAF49C5B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xmlns="" id="{FF294FFF-DD5C-41C4-8F36-B887F940236D}"/>
              </a:ext>
            </a:extLst>
          </p:cNvPr>
          <p:cNvSpPr>
            <a:spLocks noGrp="1" noChangeArrowheads="1"/>
          </p:cNvSpPr>
          <p:nvPr>
            <p:ph type="sldNum" sz="quarter" idx="12"/>
          </p:nvPr>
        </p:nvSpPr>
        <p:spPr>
          <a:ln/>
        </p:spPr>
        <p:txBody>
          <a:bodyPr/>
          <a:lstStyle>
            <a:lvl1pPr>
              <a:defRPr/>
            </a:lvl1pPr>
          </a:lstStyle>
          <a:p>
            <a:fld id="{E8AD00CA-C5FA-47ED-A607-F38BB749EB3B}" type="slidenum">
              <a:rPr lang="en-US" altLang="en-US"/>
              <a:pPr/>
              <a:t>‹#›</a:t>
            </a:fld>
            <a:endParaRPr lang="en-US" altLang="en-US"/>
          </a:p>
        </p:txBody>
      </p:sp>
    </p:spTree>
    <p:extLst>
      <p:ext uri="{BB962C8B-B14F-4D97-AF65-F5344CB8AC3E}">
        <p14:creationId xmlns:p14="http://schemas.microsoft.com/office/powerpoint/2010/main" val="2532621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xmlns="" id="{DC2A175F-C979-46B8-ABA2-DB99B0F19E83}"/>
              </a:ext>
            </a:extLst>
          </p:cNvPr>
          <p:cNvSpPr>
            <a:spLocks noGrp="1" noChangeArrowheads="1"/>
          </p:cNvSpPr>
          <p:nvPr>
            <p:ph type="dt" sz="half" idx="10"/>
          </p:nvPr>
        </p:nvSpPr>
        <p:spPr>
          <a:ln/>
        </p:spPr>
        <p:txBody>
          <a:bodyPr/>
          <a:lstStyle>
            <a:lvl1pPr>
              <a:defRPr/>
            </a:lvl1pPr>
          </a:lstStyle>
          <a:p>
            <a:pPr>
              <a:defRPr/>
            </a:pPr>
            <a:fld id="{A2CC2FC4-E4DE-46BC-8339-17B7BCB46F82}" type="datetime1">
              <a:rPr lang="en-US"/>
              <a:pPr>
                <a:defRPr/>
              </a:pPr>
              <a:t>2/25/2022</a:t>
            </a:fld>
            <a:endParaRPr lang="en-US"/>
          </a:p>
        </p:txBody>
      </p:sp>
      <p:sp>
        <p:nvSpPr>
          <p:cNvPr id="6" name="Rectangle 5">
            <a:extLst>
              <a:ext uri="{FF2B5EF4-FFF2-40B4-BE49-F238E27FC236}">
                <a16:creationId xmlns:a16="http://schemas.microsoft.com/office/drawing/2014/main" xmlns="" id="{5977D04B-E093-4009-9795-C0DD2FDCB1C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xmlns="" id="{F3DAB411-7350-42D3-94F3-418689B3F217}"/>
              </a:ext>
            </a:extLst>
          </p:cNvPr>
          <p:cNvSpPr>
            <a:spLocks noGrp="1" noChangeArrowheads="1"/>
          </p:cNvSpPr>
          <p:nvPr>
            <p:ph type="sldNum" sz="quarter" idx="12"/>
          </p:nvPr>
        </p:nvSpPr>
        <p:spPr>
          <a:ln/>
        </p:spPr>
        <p:txBody>
          <a:bodyPr/>
          <a:lstStyle>
            <a:lvl1pPr>
              <a:defRPr/>
            </a:lvl1pPr>
          </a:lstStyle>
          <a:p>
            <a:fld id="{E878B1DB-2293-4175-BAB2-54D7CBCD4C7D}" type="slidenum">
              <a:rPr lang="en-US" altLang="en-US"/>
              <a:pPr/>
              <a:t>‹#›</a:t>
            </a:fld>
            <a:endParaRPr lang="en-US" altLang="en-US"/>
          </a:p>
        </p:txBody>
      </p:sp>
    </p:spTree>
    <p:extLst>
      <p:ext uri="{BB962C8B-B14F-4D97-AF65-F5344CB8AC3E}">
        <p14:creationId xmlns:p14="http://schemas.microsoft.com/office/powerpoint/2010/main" val="2647439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xmlns="" id="{B37263D9-D5B1-4D5D-888A-D4D63195C903}"/>
              </a:ext>
            </a:extLst>
          </p:cNvPr>
          <p:cNvSpPr>
            <a:spLocks noGrp="1" noChangeArrowheads="1"/>
          </p:cNvSpPr>
          <p:nvPr>
            <p:ph type="dt" sz="half" idx="10"/>
          </p:nvPr>
        </p:nvSpPr>
        <p:spPr>
          <a:ln/>
        </p:spPr>
        <p:txBody>
          <a:bodyPr/>
          <a:lstStyle>
            <a:lvl1pPr>
              <a:defRPr/>
            </a:lvl1pPr>
          </a:lstStyle>
          <a:p>
            <a:pPr>
              <a:defRPr/>
            </a:pPr>
            <a:fld id="{42D425DF-EE6B-44C7-BDF1-195D477023B3}" type="datetime1">
              <a:rPr lang="en-US"/>
              <a:pPr>
                <a:defRPr/>
              </a:pPr>
              <a:t>2/25/2022</a:t>
            </a:fld>
            <a:endParaRPr lang="en-US"/>
          </a:p>
        </p:txBody>
      </p:sp>
      <p:sp>
        <p:nvSpPr>
          <p:cNvPr id="6" name="Rectangle 5">
            <a:extLst>
              <a:ext uri="{FF2B5EF4-FFF2-40B4-BE49-F238E27FC236}">
                <a16:creationId xmlns:a16="http://schemas.microsoft.com/office/drawing/2014/main" xmlns="" id="{1B6EF026-1D91-45B0-A369-96645E6CE9E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xmlns="" id="{684966C9-5A42-4089-B398-ECF5E537621F}"/>
              </a:ext>
            </a:extLst>
          </p:cNvPr>
          <p:cNvSpPr>
            <a:spLocks noGrp="1" noChangeArrowheads="1"/>
          </p:cNvSpPr>
          <p:nvPr>
            <p:ph type="sldNum" sz="quarter" idx="12"/>
          </p:nvPr>
        </p:nvSpPr>
        <p:spPr>
          <a:ln/>
        </p:spPr>
        <p:txBody>
          <a:bodyPr/>
          <a:lstStyle>
            <a:lvl1pPr>
              <a:defRPr/>
            </a:lvl1pPr>
          </a:lstStyle>
          <a:p>
            <a:fld id="{141E8C00-6BC6-47E2-AAA1-20B5863A4E88}" type="slidenum">
              <a:rPr lang="en-US" altLang="en-US"/>
              <a:pPr/>
              <a:t>‹#›</a:t>
            </a:fld>
            <a:endParaRPr lang="en-US" altLang="en-US"/>
          </a:p>
        </p:txBody>
      </p:sp>
    </p:spTree>
    <p:extLst>
      <p:ext uri="{BB962C8B-B14F-4D97-AF65-F5344CB8AC3E}">
        <p14:creationId xmlns:p14="http://schemas.microsoft.com/office/powerpoint/2010/main" val="1873983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5721D0EF-6927-4935-B7E6-507626E94041}"/>
              </a:ext>
            </a:extLst>
          </p:cNvPr>
          <p:cNvSpPr>
            <a:spLocks noGrp="1" noChangeArrowheads="1"/>
          </p:cNvSpPr>
          <p:nvPr>
            <p:ph type="title"/>
          </p:nvPr>
        </p:nvSpPr>
        <p:spPr bwMode="auto">
          <a:xfrm>
            <a:off x="685800" y="3810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xmlns="" id="{39DECBCE-BDF0-4A58-8EBC-0FF69B35EA76}"/>
              </a:ext>
            </a:extLst>
          </p:cNvPr>
          <p:cNvSpPr>
            <a:spLocks noGrp="1" noChangeArrowheads="1"/>
          </p:cNvSpPr>
          <p:nvPr>
            <p:ph type="body" idx="1"/>
          </p:nvPr>
        </p:nvSpPr>
        <p:spPr bwMode="auto">
          <a:xfrm>
            <a:off x="685800" y="1295400"/>
            <a:ext cx="77724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xmlns="" id="{C392875B-B5B6-41C7-8F60-AD719E2EE059}"/>
              </a:ext>
            </a:extLst>
          </p:cNvPr>
          <p:cNvSpPr>
            <a:spLocks noGrp="1" noChangeArrowheads="1"/>
          </p:cNvSpPr>
          <p:nvPr>
            <p:ph type="dt" sz="half" idx="2"/>
          </p:nvPr>
        </p:nvSpPr>
        <p:spPr bwMode="auto">
          <a:xfrm>
            <a:off x="685800" y="64008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400">
                <a:ea typeface="ＭＳ Ｐゴシック" pitchFamily="34" charset="-128"/>
              </a:defRPr>
            </a:lvl1pPr>
          </a:lstStyle>
          <a:p>
            <a:pPr>
              <a:defRPr/>
            </a:pPr>
            <a:fld id="{8A2B2883-8B54-447E-A2FB-1A60E465B3AF}" type="datetime1">
              <a:rPr lang="en-US"/>
              <a:pPr>
                <a:defRPr/>
              </a:pPr>
              <a:t>2/25/2022</a:t>
            </a:fld>
            <a:endParaRPr lang="en-US"/>
          </a:p>
        </p:txBody>
      </p:sp>
      <p:sp>
        <p:nvSpPr>
          <p:cNvPr id="1029" name="Rectangle 5">
            <a:extLst>
              <a:ext uri="{FF2B5EF4-FFF2-40B4-BE49-F238E27FC236}">
                <a16:creationId xmlns:a16="http://schemas.microsoft.com/office/drawing/2014/main" xmlns="" id="{E88A340A-68FC-44A7-A24A-E123302C217D}"/>
              </a:ext>
            </a:extLst>
          </p:cNvPr>
          <p:cNvSpPr>
            <a:spLocks noGrp="1" noChangeArrowheads="1"/>
          </p:cNvSpPr>
          <p:nvPr>
            <p:ph type="ftr" sz="quarter" idx="3"/>
          </p:nvPr>
        </p:nvSpPr>
        <p:spPr bwMode="auto">
          <a:xfrm>
            <a:off x="2895600" y="6400800"/>
            <a:ext cx="33528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200">
                <a:latin typeface="Arial" charset="0"/>
                <a:ea typeface="+mn-ea"/>
              </a:defRPr>
            </a:lvl1pPr>
          </a:lstStyle>
          <a:p>
            <a:pPr>
              <a:defRPr/>
            </a:pPr>
            <a:endParaRPr lang="en-US"/>
          </a:p>
        </p:txBody>
      </p:sp>
      <p:sp>
        <p:nvSpPr>
          <p:cNvPr id="1030" name="Rectangle 6">
            <a:extLst>
              <a:ext uri="{FF2B5EF4-FFF2-40B4-BE49-F238E27FC236}">
                <a16:creationId xmlns:a16="http://schemas.microsoft.com/office/drawing/2014/main" xmlns="" id="{8A9ABF91-4174-4918-961E-99CE962DC1E0}"/>
              </a:ext>
            </a:extLst>
          </p:cNvPr>
          <p:cNvSpPr>
            <a:spLocks noGrp="1" noChangeArrowheads="1"/>
          </p:cNvSpPr>
          <p:nvPr>
            <p:ph type="sldNum" sz="quarter" idx="4"/>
          </p:nvPr>
        </p:nvSpPr>
        <p:spPr bwMode="auto">
          <a:xfrm>
            <a:off x="6553200" y="64008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lvl1pPr>
          </a:lstStyle>
          <a:p>
            <a:fld id="{4ABD59A8-AE3B-4B49-AF69-22F76CC4C7A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3200">
          <a:solidFill>
            <a:schemeClr val="tx2"/>
          </a:solidFill>
          <a:latin typeface="+mj-lt"/>
          <a:ea typeface="MS PGothic" pitchFamily="34" charset="-128"/>
          <a:cs typeface="+mj-cs"/>
        </a:defRPr>
      </a:lvl1pPr>
      <a:lvl2pPr algn="ctr" rtl="0" eaLnBrk="0" fontAlgn="base" hangingPunct="0">
        <a:spcBef>
          <a:spcPct val="0"/>
        </a:spcBef>
        <a:spcAft>
          <a:spcPct val="0"/>
        </a:spcAft>
        <a:defRPr sz="3200">
          <a:solidFill>
            <a:schemeClr val="tx2"/>
          </a:solidFill>
          <a:latin typeface="Arial" charset="0"/>
          <a:ea typeface="MS PGothic" pitchFamily="34" charset="-128"/>
        </a:defRPr>
      </a:lvl2pPr>
      <a:lvl3pPr algn="ctr" rtl="0" eaLnBrk="0" fontAlgn="base" hangingPunct="0">
        <a:spcBef>
          <a:spcPct val="0"/>
        </a:spcBef>
        <a:spcAft>
          <a:spcPct val="0"/>
        </a:spcAft>
        <a:defRPr sz="3200">
          <a:solidFill>
            <a:schemeClr val="tx2"/>
          </a:solidFill>
          <a:latin typeface="Arial" charset="0"/>
          <a:ea typeface="MS PGothic" pitchFamily="34" charset="-128"/>
        </a:defRPr>
      </a:lvl3pPr>
      <a:lvl4pPr algn="ctr" rtl="0" eaLnBrk="0" fontAlgn="base" hangingPunct="0">
        <a:spcBef>
          <a:spcPct val="0"/>
        </a:spcBef>
        <a:spcAft>
          <a:spcPct val="0"/>
        </a:spcAft>
        <a:defRPr sz="3200">
          <a:solidFill>
            <a:schemeClr val="tx2"/>
          </a:solidFill>
          <a:latin typeface="Arial" charset="0"/>
          <a:ea typeface="MS PGothic" pitchFamily="34" charset="-128"/>
        </a:defRPr>
      </a:lvl4pPr>
      <a:lvl5pPr algn="ctr" rtl="0" eaLnBrk="0" fontAlgn="base" hangingPunct="0">
        <a:spcBef>
          <a:spcPct val="0"/>
        </a:spcBef>
        <a:spcAft>
          <a:spcPct val="0"/>
        </a:spcAft>
        <a:defRPr sz="3200">
          <a:solidFill>
            <a:schemeClr val="tx2"/>
          </a:solidFill>
          <a:latin typeface="Arial" charset="0"/>
          <a:ea typeface="MS PGothic" pitchFamily="34" charset="-128"/>
        </a:defRPr>
      </a:lvl5pPr>
      <a:lvl6pPr marL="457200" algn="ctr" rtl="0" eaLnBrk="0" fontAlgn="base" hangingPunct="0">
        <a:spcBef>
          <a:spcPct val="0"/>
        </a:spcBef>
        <a:spcAft>
          <a:spcPct val="0"/>
        </a:spcAft>
        <a:defRPr sz="3200">
          <a:solidFill>
            <a:schemeClr val="tx2"/>
          </a:solidFill>
          <a:latin typeface="Arial" charset="0"/>
        </a:defRPr>
      </a:lvl6pPr>
      <a:lvl7pPr marL="914400" algn="ctr" rtl="0" eaLnBrk="0" fontAlgn="base" hangingPunct="0">
        <a:spcBef>
          <a:spcPct val="0"/>
        </a:spcBef>
        <a:spcAft>
          <a:spcPct val="0"/>
        </a:spcAft>
        <a:defRPr sz="3200">
          <a:solidFill>
            <a:schemeClr val="tx2"/>
          </a:solidFill>
          <a:latin typeface="Arial" charset="0"/>
        </a:defRPr>
      </a:lvl7pPr>
      <a:lvl8pPr marL="1371600" algn="ctr" rtl="0" eaLnBrk="0" fontAlgn="base" hangingPunct="0">
        <a:spcBef>
          <a:spcPct val="0"/>
        </a:spcBef>
        <a:spcAft>
          <a:spcPct val="0"/>
        </a:spcAft>
        <a:defRPr sz="3200">
          <a:solidFill>
            <a:schemeClr val="tx2"/>
          </a:solidFill>
          <a:latin typeface="Arial" charset="0"/>
        </a:defRPr>
      </a:lvl8pPr>
      <a:lvl9pPr marL="1828800" algn="ctr" rtl="0" eaLnBrk="0" fontAlgn="base" hangingPunct="0">
        <a:spcBef>
          <a:spcPct val="0"/>
        </a:spcBef>
        <a:spcAft>
          <a:spcPct val="0"/>
        </a:spcAft>
        <a:defRPr sz="3200">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ustomXml" Target="../ink/ink8.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3.emf"/><Relationship Id="rId5" Type="http://schemas.openxmlformats.org/officeDocument/2006/relationships/customXml" Target="../ink/ink9.xml"/><Relationship Id="rId4" Type="http://schemas.openxmlformats.org/officeDocument/2006/relationships/image" Target="../media/image12.jpeg"/></Relationships>
</file>

<file path=ppt/slides/_rels/slide12.xml.rels><?xml version="1.0" encoding="UTF-8" standalone="yes"?>
<Relationships xmlns="http://schemas.openxmlformats.org/package/2006/relationships"><Relationship Id="rId3" Type="http://schemas.openxmlformats.org/officeDocument/2006/relationships/customXml" Target="../ink/ink10.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4.e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ustomXml" Target="../ink/ink11.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5.emf"/></Relationships>
</file>

<file path=ppt/slides/_rels/slide15.xml.rels><?xml version="1.0" encoding="UTF-8" standalone="yes"?>
<Relationships xmlns="http://schemas.openxmlformats.org/package/2006/relationships"><Relationship Id="rId3" Type="http://schemas.openxmlformats.org/officeDocument/2006/relationships/customXml" Target="../ink/ink12.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6.e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7.wmf"/><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3" Type="http://schemas.openxmlformats.org/officeDocument/2006/relationships/customXml" Target="../ink/ink13.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8.emf"/></Relationships>
</file>

<file path=ppt/slides/_rels/slide1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20.emf"/><Relationship Id="rId4" Type="http://schemas.openxmlformats.org/officeDocument/2006/relationships/customXml" Target="../ink/ink14.xml"/></Relationships>
</file>

<file path=ppt/slides/_rels/slide19.xml.rels><?xml version="1.0" encoding="UTF-8" standalone="yes"?>
<Relationships xmlns="http://schemas.openxmlformats.org/package/2006/relationships"><Relationship Id="rId3" Type="http://schemas.openxmlformats.org/officeDocument/2006/relationships/customXml" Target="../ink/ink15.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1.emf"/></Relationships>
</file>

<file path=ppt/slides/_rels/slide2.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0.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customXml" Target="../ink/ink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customXml" Target="../ink/ink3.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7.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8.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267B9C43-E180-4932-B095-16222402A4E2}"/>
              </a:ext>
            </a:extLst>
          </p:cNvPr>
          <p:cNvSpPr>
            <a:spLocks noGrp="1" noChangeArrowheads="1"/>
          </p:cNvSpPr>
          <p:nvPr>
            <p:ph type="title"/>
          </p:nvPr>
        </p:nvSpPr>
        <p:spPr>
          <a:xfrm>
            <a:off x="2971800" y="3429000"/>
            <a:ext cx="3155950" cy="652463"/>
          </a:xfrm>
          <a:noFill/>
        </p:spPr>
        <p:txBody>
          <a:bodyPr wrap="none" lIns="19050" tIns="26988" rIns="19050" bIns="26988" anchor="b"/>
          <a:lstStyle/>
          <a:p>
            <a:pPr defTabSz="904875">
              <a:lnSpc>
                <a:spcPts val="4100"/>
              </a:lnSpc>
              <a:tabLst>
                <a:tab pos="904875" algn="l"/>
                <a:tab pos="1809750" algn="l"/>
                <a:tab pos="2716213" algn="l"/>
                <a:tab pos="3621088" algn="l"/>
                <a:tab pos="4525963" algn="l"/>
                <a:tab pos="5430838" algn="l"/>
                <a:tab pos="6337300" algn="l"/>
              </a:tabLst>
            </a:pPr>
            <a:r>
              <a:rPr lang="en-US" sz="2900" b="1" dirty="0">
                <a:solidFill>
                  <a:srgbClr val="000000"/>
                </a:solidFill>
              </a:rPr>
              <a:t>CSE 451: Operating Systems</a:t>
            </a:r>
            <a:br>
              <a:rPr lang="en-US" sz="2900" b="1" dirty="0">
                <a:solidFill>
                  <a:srgbClr val="000000"/>
                </a:solidFill>
              </a:rPr>
            </a:br>
            <a:r>
              <a:rPr lang="en-US" sz="2900" b="1" dirty="0">
                <a:solidFill>
                  <a:srgbClr val="000000"/>
                </a:solidFill>
              </a:rPr>
              <a:t>Winter 2022</a:t>
            </a:r>
            <a:br>
              <a:rPr lang="en-US" sz="2900" b="1" dirty="0">
                <a:solidFill>
                  <a:srgbClr val="000000"/>
                </a:solidFill>
              </a:rPr>
            </a:br>
            <a:r>
              <a:rPr lang="en-US" sz="2900" b="1" dirty="0">
                <a:solidFill>
                  <a:srgbClr val="000000"/>
                </a:solidFill>
              </a:rPr>
              <a:t/>
            </a:r>
            <a:br>
              <a:rPr lang="en-US" sz="2900" b="1" dirty="0">
                <a:solidFill>
                  <a:srgbClr val="000000"/>
                </a:solidFill>
              </a:rPr>
            </a:br>
            <a:r>
              <a:rPr lang="en-US" sz="2900" b="1" dirty="0">
                <a:solidFill>
                  <a:srgbClr val="FF3300"/>
                </a:solidFill>
              </a:rPr>
              <a:t>Module 15</a:t>
            </a:r>
            <a:br>
              <a:rPr lang="en-US" sz="2900" b="1" dirty="0">
                <a:solidFill>
                  <a:srgbClr val="FF3300"/>
                </a:solidFill>
              </a:rPr>
            </a:br>
            <a:r>
              <a:rPr lang="en-US" sz="2900" b="1" dirty="0">
                <a:solidFill>
                  <a:srgbClr val="FF3300"/>
                </a:solidFill>
              </a:rPr>
              <a:t>I/O System and Secondary Storage</a:t>
            </a:r>
            <a:endParaRPr lang="en-US" altLang="en-US" sz="2900" dirty="0">
              <a:solidFill>
                <a:srgbClr val="FF3300"/>
              </a:solidFill>
            </a:endParaRPr>
          </a:p>
        </p:txBody>
      </p:sp>
      <p:sp>
        <p:nvSpPr>
          <p:cNvPr id="2051" name="Rectangle 3">
            <a:extLst>
              <a:ext uri="{FF2B5EF4-FFF2-40B4-BE49-F238E27FC236}">
                <a16:creationId xmlns:a16="http://schemas.microsoft.com/office/drawing/2014/main" xmlns="" id="{C4EF239F-07C5-4A56-AB99-D502F8C87CDF}"/>
              </a:ext>
            </a:extLst>
          </p:cNvPr>
          <p:cNvSpPr>
            <a:spLocks noGrp="1" noChangeArrowheads="1"/>
          </p:cNvSpPr>
          <p:nvPr>
            <p:ph type="body" idx="1"/>
          </p:nvPr>
        </p:nvSpPr>
        <p:spPr>
          <a:xfrm>
            <a:off x="4038600" y="4876800"/>
            <a:ext cx="1108075" cy="788988"/>
          </a:xfrm>
          <a:noFill/>
        </p:spPr>
        <p:txBody>
          <a:bodyPr wrap="none" lIns="19050" tIns="26988" rIns="19050" bIns="26988"/>
          <a:lstStyle/>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altLang="en-US" sz="1600" b="1">
                <a:solidFill>
                  <a:srgbClr val="000000"/>
                </a:solidFill>
              </a:rPr>
              <a:t>Gary Kimura</a:t>
            </a: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endParaRPr lang="en-US" altLang="en-US" sz="1600" b="1">
              <a:solidFill>
                <a:srgbClr val="000000"/>
              </a:solidFill>
            </a:endParaRP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endParaRPr lang="en-US" altLang="en-US" sz="1600" b="1">
              <a:solidFill>
                <a:srgbClr val="000000"/>
              </a:solidFill>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64F1AE-EB04-48C4-8BD3-8B39780A0826}" type="slidenum">
              <a:rPr lang="en-US"/>
              <a:pPr/>
              <a:t>10</a:t>
            </a:fld>
            <a:endParaRPr lang="en-US"/>
          </a:p>
        </p:txBody>
      </p:sp>
      <p:sp>
        <p:nvSpPr>
          <p:cNvPr id="237570" name="Rectangle 1026"/>
          <p:cNvSpPr>
            <a:spLocks noGrp="1" noChangeArrowheads="1"/>
          </p:cNvSpPr>
          <p:nvPr>
            <p:ph type="title"/>
          </p:nvPr>
        </p:nvSpPr>
        <p:spPr/>
        <p:txBody>
          <a:bodyPr/>
          <a:lstStyle/>
          <a:p>
            <a:r>
              <a:rPr lang="en-US"/>
              <a:t>Secondary storage</a:t>
            </a:r>
          </a:p>
        </p:txBody>
      </p:sp>
      <p:sp>
        <p:nvSpPr>
          <p:cNvPr id="237571" name="Rectangle 1027"/>
          <p:cNvSpPr>
            <a:spLocks noGrp="1" noChangeArrowheads="1"/>
          </p:cNvSpPr>
          <p:nvPr>
            <p:ph type="body" idx="1"/>
          </p:nvPr>
        </p:nvSpPr>
        <p:spPr/>
        <p:txBody>
          <a:bodyPr/>
          <a:lstStyle/>
          <a:p>
            <a:pPr>
              <a:lnSpc>
                <a:spcPct val="90000"/>
              </a:lnSpc>
            </a:pPr>
            <a:r>
              <a:rPr lang="en-US" dirty="0"/>
              <a:t>Secondary storage typically:</a:t>
            </a:r>
          </a:p>
          <a:p>
            <a:pPr lvl="1">
              <a:lnSpc>
                <a:spcPct val="90000"/>
              </a:lnSpc>
            </a:pPr>
            <a:r>
              <a:rPr lang="en-US" dirty="0"/>
              <a:t>is anything that is outside of “primary memory”</a:t>
            </a:r>
          </a:p>
          <a:p>
            <a:pPr lvl="1">
              <a:lnSpc>
                <a:spcPct val="90000"/>
              </a:lnSpc>
            </a:pPr>
            <a:r>
              <a:rPr lang="en-US" dirty="0"/>
              <a:t>does not permit direct execution of instructions or data retrieval via machine load/store instructions</a:t>
            </a:r>
          </a:p>
          <a:p>
            <a:pPr>
              <a:lnSpc>
                <a:spcPct val="90000"/>
              </a:lnSpc>
            </a:pPr>
            <a:r>
              <a:rPr lang="en-US" dirty="0"/>
              <a:t>Characteristics:</a:t>
            </a:r>
          </a:p>
          <a:p>
            <a:pPr lvl="1">
              <a:lnSpc>
                <a:spcPct val="90000"/>
              </a:lnSpc>
            </a:pPr>
            <a:r>
              <a:rPr lang="en-US" dirty="0"/>
              <a:t>it’s large: 500-2000GB</a:t>
            </a:r>
          </a:p>
          <a:p>
            <a:pPr lvl="1">
              <a:lnSpc>
                <a:spcPct val="90000"/>
              </a:lnSpc>
            </a:pPr>
            <a:r>
              <a:rPr lang="en-US" dirty="0"/>
              <a:t>it’s cheap:  $0.05-$0.10/GB for hard drives from Dell (at 2TB size)</a:t>
            </a:r>
          </a:p>
          <a:p>
            <a:pPr lvl="1">
              <a:lnSpc>
                <a:spcPct val="90000"/>
              </a:lnSpc>
            </a:pPr>
            <a:r>
              <a:rPr lang="en-US" dirty="0"/>
              <a:t>it’s persistent: data survives power loss</a:t>
            </a:r>
          </a:p>
          <a:p>
            <a:pPr lvl="1">
              <a:lnSpc>
                <a:spcPct val="90000"/>
              </a:lnSpc>
            </a:pPr>
            <a:r>
              <a:rPr lang="en-US" dirty="0"/>
              <a:t>it’s slow: milliseconds to access</a:t>
            </a:r>
          </a:p>
          <a:p>
            <a:pPr lvl="2">
              <a:lnSpc>
                <a:spcPct val="90000"/>
              </a:lnSpc>
            </a:pPr>
            <a:r>
              <a:rPr lang="en-US" dirty="0"/>
              <a:t>why is this slow??</a:t>
            </a:r>
          </a:p>
          <a:p>
            <a:pPr lvl="1">
              <a:lnSpc>
                <a:spcPct val="90000"/>
              </a:lnSpc>
            </a:pPr>
            <a:r>
              <a:rPr lang="en-US" dirty="0"/>
              <a:t>it </a:t>
            </a:r>
            <a:r>
              <a:rPr lang="en-US" i="1" dirty="0"/>
              <a:t>does</a:t>
            </a:r>
            <a:r>
              <a:rPr lang="en-US" dirty="0"/>
              <a:t> fail, if rarely</a:t>
            </a:r>
          </a:p>
          <a:p>
            <a:pPr lvl="2">
              <a:lnSpc>
                <a:spcPct val="90000"/>
              </a:lnSpc>
            </a:pPr>
            <a:r>
              <a:rPr lang="en-US" dirty="0"/>
              <a:t>big failures (drive dies; MTBF ~3 years)</a:t>
            </a:r>
          </a:p>
          <a:p>
            <a:pPr lvl="3">
              <a:lnSpc>
                <a:spcPct val="90000"/>
              </a:lnSpc>
            </a:pPr>
            <a:r>
              <a:rPr lang="en-US" dirty="0"/>
              <a:t>if you have 100K drives and MTBF is 3 years, that’s 1 “big failure” every 15 minutes!</a:t>
            </a:r>
          </a:p>
          <a:p>
            <a:pPr lvl="2">
              <a:lnSpc>
                <a:spcPct val="90000"/>
              </a:lnSpc>
            </a:pPr>
            <a:r>
              <a:rPr lang="en-US" dirty="0"/>
              <a:t>little failures (read/write errors, one byte in 10</a:t>
            </a:r>
            <a:r>
              <a:rPr lang="en-US" baseline="30000" dirty="0"/>
              <a:t>13</a:t>
            </a:r>
            <a:r>
              <a:rPr lang="en-US" dirty="0"/>
              <a:t>)</a:t>
            </a:r>
          </a:p>
        </p:txBody>
      </p:sp>
      <mc:AlternateContent xmlns:mc="http://schemas.openxmlformats.org/markup-compatibility/2006">
        <mc:Choice xmlns:p14="http://schemas.microsoft.com/office/powerpoint/2010/main" Requires="p14">
          <p:contentPart p14:bwMode="auto" r:id="rId3">
            <p14:nvContentPartPr>
              <p14:cNvPr id="2" name="Ink 1"/>
              <p14:cNvContentPartPr/>
              <p14:nvPr/>
            </p14:nvContentPartPr>
            <p14:xfrm>
              <a:off x="1486800" y="956160"/>
              <a:ext cx="6863760" cy="5307840"/>
            </p14:xfrm>
          </p:contentPart>
        </mc:Choice>
        <mc:Fallback>
          <p:pic>
            <p:nvPicPr>
              <p:cNvPr id="2" name="Ink 1"/>
              <p:cNvPicPr/>
              <p:nvPr/>
            </p:nvPicPr>
            <p:blipFill>
              <a:blip r:embed="rId4"/>
              <a:stretch>
                <a:fillRect/>
              </a:stretch>
            </p:blipFill>
            <p:spPr>
              <a:xfrm>
                <a:off x="1479600" y="948240"/>
                <a:ext cx="6878520" cy="5320800"/>
              </a:xfrm>
              <a:prstGeom prst="rect">
                <a:avLst/>
              </a:prstGeom>
            </p:spPr>
          </p:pic>
        </mc:Fallback>
      </mc:AlternateContent>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endParaRPr lang="en-US" dirty="0"/>
          </a:p>
        </p:txBody>
      </p:sp>
      <p:sp>
        <p:nvSpPr>
          <p:cNvPr id="9" name="Slide Number Placeholder 5"/>
          <p:cNvSpPr>
            <a:spLocks noGrp="1"/>
          </p:cNvSpPr>
          <p:nvPr>
            <p:ph type="sldNum" sz="quarter" idx="12"/>
          </p:nvPr>
        </p:nvSpPr>
        <p:spPr/>
        <p:txBody>
          <a:bodyPr/>
          <a:lstStyle/>
          <a:p>
            <a:fld id="{0F9F78CA-F443-432C-8AEA-AE555F72795A}" type="slidenum">
              <a:rPr lang="en-US"/>
              <a:pPr/>
              <a:t>11</a:t>
            </a:fld>
            <a:endParaRPr lang="en-US"/>
          </a:p>
        </p:txBody>
      </p:sp>
      <p:sp>
        <p:nvSpPr>
          <p:cNvPr id="253954" name="Rectangle 2"/>
          <p:cNvSpPr>
            <a:spLocks noGrp="1" noChangeArrowheads="1"/>
          </p:cNvSpPr>
          <p:nvPr>
            <p:ph type="title"/>
          </p:nvPr>
        </p:nvSpPr>
        <p:spPr/>
        <p:txBody>
          <a:bodyPr/>
          <a:lstStyle/>
          <a:p>
            <a:r>
              <a:rPr lang="en-US"/>
              <a:t>Another trip down memory lane …</a:t>
            </a:r>
          </a:p>
        </p:txBody>
      </p:sp>
      <p:pic>
        <p:nvPicPr>
          <p:cNvPr id="253956" name="Picture 4" descr="ibmd23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990600"/>
            <a:ext cx="6400800" cy="4117975"/>
          </a:xfrm>
          <a:prstGeom prst="rect">
            <a:avLst/>
          </a:prstGeom>
          <a:noFill/>
          <a:extLst>
            <a:ext uri="{909E8E84-426E-40dd-AFC4-6F175D3DCCD1}">
              <a14:hiddenFill xmlns:a14="http://schemas.microsoft.com/office/drawing/2010/main" xmlns="">
                <a:solidFill>
                  <a:srgbClr val="FFFFFF"/>
                </a:solidFill>
              </a14:hiddenFill>
            </a:ext>
          </a:extLst>
        </p:spPr>
      </p:pic>
      <p:sp>
        <p:nvSpPr>
          <p:cNvPr id="253958" name="Rectangle 6"/>
          <p:cNvSpPr>
            <a:spLocks noGrp="1" noChangeArrowheads="1"/>
          </p:cNvSpPr>
          <p:nvPr>
            <p:ph type="body" idx="1"/>
          </p:nvPr>
        </p:nvSpPr>
        <p:spPr>
          <a:xfrm>
            <a:off x="6781800" y="1524000"/>
            <a:ext cx="2362200" cy="2133600"/>
          </a:xfrm>
          <a:noFill/>
          <a:ln/>
        </p:spPr>
        <p:txBody>
          <a:bodyPr/>
          <a:lstStyle/>
          <a:p>
            <a:pPr>
              <a:lnSpc>
                <a:spcPct val="90000"/>
              </a:lnSpc>
              <a:buFontTx/>
              <a:buNone/>
            </a:pPr>
            <a:r>
              <a:rPr lang="en-US" sz="2000"/>
              <a:t>IBM 2314</a:t>
            </a:r>
          </a:p>
          <a:p>
            <a:pPr>
              <a:lnSpc>
                <a:spcPct val="90000"/>
              </a:lnSpc>
              <a:buFontTx/>
              <a:buNone/>
            </a:pPr>
            <a:r>
              <a:rPr lang="en-US" sz="2000"/>
              <a:t>About the size of</a:t>
            </a:r>
          </a:p>
          <a:p>
            <a:pPr>
              <a:lnSpc>
                <a:spcPct val="90000"/>
              </a:lnSpc>
              <a:buFontTx/>
              <a:buNone/>
            </a:pPr>
            <a:r>
              <a:rPr lang="en-US" sz="2000"/>
              <a:t>	6 refrigerators</a:t>
            </a:r>
          </a:p>
          <a:p>
            <a:pPr>
              <a:lnSpc>
                <a:spcPct val="90000"/>
              </a:lnSpc>
              <a:buFontTx/>
              <a:buNone/>
            </a:pPr>
            <a:r>
              <a:rPr lang="en-US" sz="2000"/>
              <a:t>8 x 29MB (M!)</a:t>
            </a:r>
          </a:p>
          <a:p>
            <a:pPr>
              <a:lnSpc>
                <a:spcPct val="90000"/>
              </a:lnSpc>
              <a:buFontTx/>
              <a:buNone/>
            </a:pPr>
            <a:r>
              <a:rPr lang="en-US" sz="2000"/>
              <a:t>Required similar-sized air condx!</a:t>
            </a:r>
          </a:p>
        </p:txBody>
      </p:sp>
      <p:pic>
        <p:nvPicPr>
          <p:cNvPr id="253959" name="Picture 7" descr="A336207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0" y="4267200"/>
            <a:ext cx="1600200" cy="1600200"/>
          </a:xfrm>
          <a:prstGeom prst="rect">
            <a:avLst/>
          </a:prstGeom>
          <a:noFill/>
          <a:extLst>
            <a:ext uri="{909E8E84-426E-40dd-AFC4-6F175D3DCCD1}">
              <a14:hiddenFill xmlns:a14="http://schemas.microsoft.com/office/drawing/2010/main" xmlns="">
                <a:solidFill>
                  <a:srgbClr val="FFFFFF"/>
                </a:solidFill>
              </a14:hiddenFill>
            </a:ext>
          </a:extLst>
        </p:spPr>
      </p:pic>
      <p:sp>
        <p:nvSpPr>
          <p:cNvPr id="253960" name="Text Box 8"/>
          <p:cNvSpPr txBox="1">
            <a:spLocks noChangeArrowheads="1"/>
          </p:cNvSpPr>
          <p:nvPr/>
        </p:nvSpPr>
        <p:spPr bwMode="auto">
          <a:xfrm>
            <a:off x="3352800" y="5181600"/>
            <a:ext cx="3810000" cy="641350"/>
          </a:xfrm>
          <a:prstGeom prst="rect">
            <a:avLst/>
          </a:prstGeom>
          <a:noFill/>
          <a:ln>
            <a:noFill/>
          </a:ln>
          <a:effectLst/>
          <a:extLst>
            <a:ext uri="{909E8E84-426E-40dd-AFC4-6F175D3DCCD1}">
              <a14:hiddenFill xmlns:a14="http://schemas.microsoft.com/office/drawing/2010/main" xmlns="">
                <a:solidFill>
                  <a:srgbClr val="EBEB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t>.01% (not 1% – .01%!) the capacity of this $100 4”x6”x1” item</a:t>
            </a:r>
          </a:p>
        </p:txBody>
      </p:sp>
      <mc:AlternateContent xmlns:mc="http://schemas.openxmlformats.org/markup-compatibility/2006">
        <mc:Choice xmlns:p14="http://schemas.microsoft.com/office/powerpoint/2010/main" Requires="p14">
          <p:contentPart p14:bwMode="auto" r:id="rId5">
            <p14:nvContentPartPr>
              <p14:cNvPr id="2" name="Ink 1"/>
              <p14:cNvContentPartPr/>
              <p14:nvPr/>
            </p14:nvContentPartPr>
            <p14:xfrm>
              <a:off x="3295800" y="880920"/>
              <a:ext cx="5381640" cy="5063040"/>
            </p14:xfrm>
          </p:contentPart>
        </mc:Choice>
        <mc:Fallback>
          <p:pic>
            <p:nvPicPr>
              <p:cNvPr id="2" name="Ink 1"/>
              <p:cNvPicPr/>
              <p:nvPr/>
            </p:nvPicPr>
            <p:blipFill>
              <a:blip r:embed="rId6"/>
              <a:stretch>
                <a:fillRect/>
              </a:stretch>
            </p:blipFill>
            <p:spPr>
              <a:xfrm>
                <a:off x="3291120" y="876960"/>
                <a:ext cx="5394240" cy="5072040"/>
              </a:xfrm>
              <a:prstGeom prst="rect">
                <a:avLst/>
              </a:prstGeom>
            </p:spPr>
          </p:pic>
        </mc:Fallback>
      </mc:AlternateContent>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E1F645-AD23-4445-836E-73F127FA67CC}" type="slidenum">
              <a:rPr lang="en-US"/>
              <a:pPr/>
              <a:t>12</a:t>
            </a:fld>
            <a:endParaRPr lang="en-US"/>
          </a:p>
        </p:txBody>
      </p:sp>
      <p:sp>
        <p:nvSpPr>
          <p:cNvPr id="277506" name="Rectangle 2"/>
          <p:cNvSpPr>
            <a:spLocks noGrp="1" noChangeArrowheads="1"/>
          </p:cNvSpPr>
          <p:nvPr>
            <p:ph type="body" idx="1"/>
          </p:nvPr>
        </p:nvSpPr>
        <p:spPr>
          <a:xfrm>
            <a:off x="685800" y="1143000"/>
            <a:ext cx="7772400" cy="5105400"/>
          </a:xfrm>
        </p:spPr>
        <p:txBody>
          <a:bodyPr/>
          <a:lstStyle/>
          <a:p>
            <a:r>
              <a:rPr lang="en-US" dirty="0"/>
              <a:t>Disk capacity, 1975-1989</a:t>
            </a:r>
          </a:p>
          <a:p>
            <a:pPr lvl="1"/>
            <a:r>
              <a:rPr lang="en-US" dirty="0"/>
              <a:t>doubled every 3+ years</a:t>
            </a:r>
          </a:p>
          <a:p>
            <a:pPr lvl="1"/>
            <a:r>
              <a:rPr lang="en-US" dirty="0"/>
              <a:t>25% improvement each year</a:t>
            </a:r>
          </a:p>
          <a:p>
            <a:pPr lvl="1"/>
            <a:r>
              <a:rPr lang="en-US" dirty="0"/>
              <a:t>factor of 10 every decade</a:t>
            </a:r>
          </a:p>
          <a:p>
            <a:pPr lvl="1"/>
            <a:r>
              <a:rPr lang="en-US" dirty="0">
                <a:solidFill>
                  <a:srgbClr val="00CC00"/>
                </a:solidFill>
              </a:rPr>
              <a:t>Still exponential, but far less rapid than processor performance</a:t>
            </a:r>
          </a:p>
          <a:p>
            <a:r>
              <a:rPr lang="en-US" dirty="0"/>
              <a:t>Disk capacity, 1990-recently</a:t>
            </a:r>
          </a:p>
          <a:p>
            <a:pPr lvl="1"/>
            <a:r>
              <a:rPr lang="en-US" dirty="0"/>
              <a:t>doubling every 12 months</a:t>
            </a:r>
          </a:p>
          <a:p>
            <a:pPr lvl="1"/>
            <a:r>
              <a:rPr lang="en-US" dirty="0"/>
              <a:t>100% improvement each year</a:t>
            </a:r>
          </a:p>
          <a:p>
            <a:pPr lvl="1"/>
            <a:r>
              <a:rPr lang="en-US" dirty="0"/>
              <a:t>factor of 1000 every decade</a:t>
            </a:r>
          </a:p>
          <a:p>
            <a:pPr lvl="1"/>
            <a:r>
              <a:rPr lang="en-US" dirty="0">
                <a:solidFill>
                  <a:srgbClr val="CC3300"/>
                </a:solidFill>
              </a:rPr>
              <a:t>Capacity growth 10x as fast as processor performance!</a:t>
            </a:r>
          </a:p>
          <a:p>
            <a:endParaRPr lang="en-US" dirty="0"/>
          </a:p>
        </p:txBody>
      </p:sp>
      <p:sp>
        <p:nvSpPr>
          <p:cNvPr id="277507" name="Rectangle 3"/>
          <p:cNvSpPr>
            <a:spLocks noGrp="1" noChangeArrowheads="1"/>
          </p:cNvSpPr>
          <p:nvPr>
            <p:ph type="title"/>
          </p:nvPr>
        </p:nvSpPr>
        <p:spPr>
          <a:noFill/>
          <a:ln/>
        </p:spPr>
        <p:txBody>
          <a:bodyPr/>
          <a:lstStyle/>
          <a:p>
            <a:r>
              <a:rPr lang="en-US" dirty="0"/>
              <a:t>Disk trends</a:t>
            </a:r>
          </a:p>
        </p:txBody>
      </p:sp>
      <mc:AlternateContent xmlns:mc="http://schemas.openxmlformats.org/markup-compatibility/2006">
        <mc:Choice xmlns:p14="http://schemas.microsoft.com/office/powerpoint/2010/main" Requires="p14">
          <p:contentPart p14:bwMode="auto" r:id="rId3">
            <p14:nvContentPartPr>
              <p14:cNvPr id="2" name="Ink 1"/>
              <p14:cNvContentPartPr/>
              <p14:nvPr/>
            </p14:nvContentPartPr>
            <p14:xfrm>
              <a:off x="4874040" y="1864080"/>
              <a:ext cx="524520" cy="2565360"/>
            </p14:xfrm>
          </p:contentPart>
        </mc:Choice>
        <mc:Fallback>
          <p:pic>
            <p:nvPicPr>
              <p:cNvPr id="2" name="Ink 1"/>
              <p:cNvPicPr/>
              <p:nvPr/>
            </p:nvPicPr>
            <p:blipFill>
              <a:blip r:embed="rId4"/>
              <a:stretch>
                <a:fillRect/>
              </a:stretch>
            </p:blipFill>
            <p:spPr>
              <a:xfrm>
                <a:off x="4871520" y="1861560"/>
                <a:ext cx="531000" cy="2571840"/>
              </a:xfrm>
              <a:prstGeom prst="rect">
                <a:avLst/>
              </a:prstGeom>
            </p:spPr>
          </p:pic>
        </mc:Fallback>
      </mc:AlternateContent>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4"/>
          <p:cNvSpPr>
            <a:spLocks noGrp="1"/>
          </p:cNvSpPr>
          <p:nvPr>
            <p:ph type="ftr" sz="quarter" idx="11"/>
          </p:nvPr>
        </p:nvSpPr>
        <p:spPr/>
        <p:txBody>
          <a:bodyPr/>
          <a:lstStyle/>
          <a:p>
            <a:endParaRPr lang="en-US" dirty="0"/>
          </a:p>
        </p:txBody>
      </p:sp>
      <p:sp>
        <p:nvSpPr>
          <p:cNvPr id="14" name="Slide Number Placeholder 5"/>
          <p:cNvSpPr>
            <a:spLocks noGrp="1"/>
          </p:cNvSpPr>
          <p:nvPr>
            <p:ph type="sldNum" sz="quarter" idx="12"/>
          </p:nvPr>
        </p:nvSpPr>
        <p:spPr/>
        <p:txBody>
          <a:bodyPr/>
          <a:lstStyle/>
          <a:p>
            <a:fld id="{6FE1B5BC-25B4-405A-857F-E1D2E3D43AB1}" type="slidenum">
              <a:rPr lang="en-US"/>
              <a:pPr/>
              <a:t>13</a:t>
            </a:fld>
            <a:endParaRPr lang="en-US"/>
          </a:p>
        </p:txBody>
      </p:sp>
      <p:sp>
        <p:nvSpPr>
          <p:cNvPr id="284674" name="Rectangle 2"/>
          <p:cNvSpPr>
            <a:spLocks noGrp="1" noChangeArrowheads="1"/>
          </p:cNvSpPr>
          <p:nvPr>
            <p:ph type="body" idx="1"/>
          </p:nvPr>
        </p:nvSpPr>
        <p:spPr>
          <a:xfrm>
            <a:off x="685800" y="1371600"/>
            <a:ext cx="7924800" cy="3943350"/>
          </a:xfrm>
        </p:spPr>
        <p:txBody>
          <a:bodyPr/>
          <a:lstStyle/>
          <a:p>
            <a:pPr>
              <a:lnSpc>
                <a:spcPct val="90000"/>
              </a:lnSpc>
            </a:pPr>
            <a:r>
              <a:rPr lang="en-US" dirty="0"/>
              <a:t>Only a few years ago, we purchased disks by the megabyte (and it hurt!)</a:t>
            </a:r>
          </a:p>
          <a:p>
            <a:pPr>
              <a:lnSpc>
                <a:spcPct val="90000"/>
              </a:lnSpc>
            </a:pPr>
            <a:r>
              <a:rPr lang="en-US" dirty="0"/>
              <a:t>Today, 1 GB (a billion bytes) costs $1 </a:t>
            </a:r>
            <a:r>
              <a:rPr lang="en-US" dirty="0">
                <a:solidFill>
                  <a:srgbClr val="FF3300"/>
                </a:solidFill>
              </a:rPr>
              <a:t>$0.50</a:t>
            </a:r>
            <a:r>
              <a:rPr lang="en-US" dirty="0"/>
              <a:t> </a:t>
            </a:r>
            <a:r>
              <a:rPr lang="en-US" dirty="0">
                <a:solidFill>
                  <a:srgbClr val="00FF00"/>
                </a:solidFill>
              </a:rPr>
              <a:t>$0.10-$0.05</a:t>
            </a:r>
            <a:r>
              <a:rPr lang="en-US" dirty="0"/>
              <a:t> from Dell (except you have to buy in increments of 40 </a:t>
            </a:r>
            <a:r>
              <a:rPr lang="en-US" dirty="0">
                <a:solidFill>
                  <a:srgbClr val="FF3300"/>
                </a:solidFill>
              </a:rPr>
              <a:t>80</a:t>
            </a:r>
            <a:r>
              <a:rPr lang="en-US" dirty="0"/>
              <a:t> </a:t>
            </a:r>
            <a:r>
              <a:rPr lang="en-US" dirty="0">
                <a:solidFill>
                  <a:srgbClr val="00FF00"/>
                </a:solidFill>
              </a:rPr>
              <a:t>250</a:t>
            </a:r>
            <a:r>
              <a:rPr lang="en-US" dirty="0"/>
              <a:t> </a:t>
            </a:r>
            <a:r>
              <a:rPr lang="en-US" dirty="0">
                <a:solidFill>
                  <a:srgbClr val="990099"/>
                </a:solidFill>
              </a:rPr>
              <a:t>2000</a:t>
            </a:r>
            <a:r>
              <a:rPr lang="en-US" dirty="0"/>
              <a:t> GB)</a:t>
            </a:r>
          </a:p>
          <a:p>
            <a:pPr lvl="1">
              <a:lnSpc>
                <a:spcPct val="90000"/>
              </a:lnSpc>
            </a:pPr>
            <a:r>
              <a:rPr lang="en-US" dirty="0"/>
              <a:t>=&gt; 1 TB costs $1K </a:t>
            </a:r>
            <a:r>
              <a:rPr lang="en-US" dirty="0">
                <a:solidFill>
                  <a:srgbClr val="FF3300"/>
                </a:solidFill>
              </a:rPr>
              <a:t>$500 </a:t>
            </a:r>
            <a:r>
              <a:rPr lang="en-US" dirty="0">
                <a:solidFill>
                  <a:srgbClr val="00FF00"/>
                </a:solidFill>
              </a:rPr>
              <a:t>$100</a:t>
            </a:r>
            <a:r>
              <a:rPr lang="en-US" dirty="0"/>
              <a:t>, 1 PB costs $1M </a:t>
            </a:r>
            <a:r>
              <a:rPr lang="en-US" dirty="0">
                <a:solidFill>
                  <a:srgbClr val="FF3300"/>
                </a:solidFill>
              </a:rPr>
              <a:t>$500K </a:t>
            </a:r>
            <a:r>
              <a:rPr lang="en-US" dirty="0">
                <a:solidFill>
                  <a:srgbClr val="00FF00"/>
                </a:solidFill>
              </a:rPr>
              <a:t>$100K</a:t>
            </a:r>
          </a:p>
          <a:p>
            <a:pPr>
              <a:lnSpc>
                <a:spcPct val="90000"/>
              </a:lnSpc>
            </a:pPr>
            <a:r>
              <a:rPr lang="en-US" dirty="0"/>
              <a:t>Technology is amazing</a:t>
            </a:r>
          </a:p>
          <a:p>
            <a:pPr lvl="1">
              <a:lnSpc>
                <a:spcPct val="90000"/>
              </a:lnSpc>
            </a:pPr>
            <a:r>
              <a:rPr lang="en-US" dirty="0"/>
              <a:t>Flying a 747 6” above the ground</a:t>
            </a:r>
          </a:p>
          <a:p>
            <a:pPr lvl="1">
              <a:lnSpc>
                <a:spcPct val="90000"/>
              </a:lnSpc>
            </a:pPr>
            <a:r>
              <a:rPr lang="en-US" dirty="0"/>
              <a:t>Reading/writing a strip of postage stamps</a:t>
            </a:r>
          </a:p>
          <a:p>
            <a:pPr>
              <a:lnSpc>
                <a:spcPct val="90000"/>
              </a:lnSpc>
            </a:pPr>
            <a:r>
              <a:rPr lang="en-US" dirty="0"/>
              <a:t>But …</a:t>
            </a:r>
          </a:p>
          <a:p>
            <a:pPr lvl="1">
              <a:lnSpc>
                <a:spcPct val="90000"/>
              </a:lnSpc>
            </a:pPr>
            <a:r>
              <a:rPr lang="en-US" dirty="0"/>
              <a:t>Jets do crash …</a:t>
            </a:r>
          </a:p>
        </p:txBody>
      </p:sp>
      <p:sp>
        <p:nvSpPr>
          <p:cNvPr id="284675" name="Line 3"/>
          <p:cNvSpPr>
            <a:spLocks noChangeShapeType="1"/>
          </p:cNvSpPr>
          <p:nvPr/>
        </p:nvSpPr>
        <p:spPr bwMode="auto">
          <a:xfrm>
            <a:off x="5791200" y="2133600"/>
            <a:ext cx="381000" cy="304800"/>
          </a:xfrm>
          <a:prstGeom prst="line">
            <a:avLst/>
          </a:prstGeom>
          <a:noFill/>
          <a:ln w="25400">
            <a:solidFill>
              <a:srgbClr val="FF33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endParaRPr lang="en-US"/>
          </a:p>
        </p:txBody>
      </p:sp>
      <p:sp>
        <p:nvSpPr>
          <p:cNvPr id="284676" name="Line 4"/>
          <p:cNvSpPr>
            <a:spLocks noChangeShapeType="1"/>
          </p:cNvSpPr>
          <p:nvPr/>
        </p:nvSpPr>
        <p:spPr bwMode="auto">
          <a:xfrm>
            <a:off x="6477000" y="2133600"/>
            <a:ext cx="381000" cy="304800"/>
          </a:xfrm>
          <a:prstGeom prst="line">
            <a:avLst/>
          </a:prstGeom>
          <a:noFill/>
          <a:ln w="25400">
            <a:solidFill>
              <a:srgbClr val="00FF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endParaRPr lang="en-US"/>
          </a:p>
        </p:txBody>
      </p:sp>
      <p:sp>
        <p:nvSpPr>
          <p:cNvPr id="284677" name="Line 5"/>
          <p:cNvSpPr>
            <a:spLocks noChangeShapeType="1"/>
          </p:cNvSpPr>
          <p:nvPr/>
        </p:nvSpPr>
        <p:spPr bwMode="auto">
          <a:xfrm>
            <a:off x="3124200" y="3200400"/>
            <a:ext cx="381000" cy="304800"/>
          </a:xfrm>
          <a:prstGeom prst="line">
            <a:avLst/>
          </a:prstGeom>
          <a:noFill/>
          <a:ln w="25400">
            <a:solidFill>
              <a:srgbClr val="FF33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endParaRPr lang="en-US"/>
          </a:p>
        </p:txBody>
      </p:sp>
      <p:sp>
        <p:nvSpPr>
          <p:cNvPr id="284678" name="Line 6"/>
          <p:cNvSpPr>
            <a:spLocks noChangeShapeType="1"/>
          </p:cNvSpPr>
          <p:nvPr/>
        </p:nvSpPr>
        <p:spPr bwMode="auto">
          <a:xfrm>
            <a:off x="6400800" y="3200400"/>
            <a:ext cx="381000" cy="304800"/>
          </a:xfrm>
          <a:prstGeom prst="line">
            <a:avLst/>
          </a:prstGeom>
          <a:noFill/>
          <a:ln w="25400">
            <a:solidFill>
              <a:srgbClr val="FF33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endParaRPr lang="en-US"/>
          </a:p>
        </p:txBody>
      </p:sp>
      <p:sp>
        <p:nvSpPr>
          <p:cNvPr id="284679" name="Line 7"/>
          <p:cNvSpPr>
            <a:spLocks noChangeShapeType="1"/>
          </p:cNvSpPr>
          <p:nvPr/>
        </p:nvSpPr>
        <p:spPr bwMode="auto">
          <a:xfrm>
            <a:off x="8001000" y="2438400"/>
            <a:ext cx="381000" cy="304800"/>
          </a:xfrm>
          <a:prstGeom prst="line">
            <a:avLst/>
          </a:prstGeom>
          <a:noFill/>
          <a:ln w="25400">
            <a:solidFill>
              <a:srgbClr val="FF33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endParaRPr lang="en-US"/>
          </a:p>
        </p:txBody>
      </p:sp>
      <p:sp>
        <p:nvSpPr>
          <p:cNvPr id="284680" name="Line 8"/>
          <p:cNvSpPr>
            <a:spLocks noChangeShapeType="1"/>
          </p:cNvSpPr>
          <p:nvPr/>
        </p:nvSpPr>
        <p:spPr bwMode="auto">
          <a:xfrm>
            <a:off x="1143000" y="2819400"/>
            <a:ext cx="381000" cy="304800"/>
          </a:xfrm>
          <a:prstGeom prst="line">
            <a:avLst/>
          </a:prstGeom>
          <a:noFill/>
          <a:ln w="25400">
            <a:solidFill>
              <a:srgbClr val="00FF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endParaRPr lang="en-US"/>
          </a:p>
        </p:txBody>
      </p:sp>
      <p:sp>
        <p:nvSpPr>
          <p:cNvPr id="284681" name="Line 9"/>
          <p:cNvSpPr>
            <a:spLocks noChangeShapeType="1"/>
          </p:cNvSpPr>
          <p:nvPr/>
        </p:nvSpPr>
        <p:spPr bwMode="auto">
          <a:xfrm>
            <a:off x="3810000" y="3200400"/>
            <a:ext cx="381000" cy="304800"/>
          </a:xfrm>
          <a:prstGeom prst="line">
            <a:avLst/>
          </a:prstGeom>
          <a:noFill/>
          <a:ln w="25400">
            <a:solidFill>
              <a:srgbClr val="00FF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endParaRPr lang="en-US"/>
          </a:p>
        </p:txBody>
      </p:sp>
      <p:sp>
        <p:nvSpPr>
          <p:cNvPr id="284682" name="Line 10"/>
          <p:cNvSpPr>
            <a:spLocks noChangeShapeType="1"/>
          </p:cNvSpPr>
          <p:nvPr/>
        </p:nvSpPr>
        <p:spPr bwMode="auto">
          <a:xfrm>
            <a:off x="7086600" y="3200400"/>
            <a:ext cx="381000" cy="304800"/>
          </a:xfrm>
          <a:prstGeom prst="line">
            <a:avLst/>
          </a:prstGeom>
          <a:noFill/>
          <a:ln w="25400">
            <a:solidFill>
              <a:srgbClr val="00FF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endParaRPr lang="en-US"/>
          </a:p>
        </p:txBody>
      </p:sp>
      <p:sp>
        <p:nvSpPr>
          <p:cNvPr id="284683" name="Line 11"/>
          <p:cNvSpPr>
            <a:spLocks noChangeShapeType="1"/>
          </p:cNvSpPr>
          <p:nvPr/>
        </p:nvSpPr>
        <p:spPr bwMode="auto">
          <a:xfrm>
            <a:off x="1676400" y="2819400"/>
            <a:ext cx="381000" cy="304800"/>
          </a:xfrm>
          <a:prstGeom prst="line">
            <a:avLst/>
          </a:prstGeom>
          <a:noFill/>
          <a:ln w="25400">
            <a:solidFill>
              <a:srgbClr val="990099"/>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endParaRPr lang="en-US"/>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ooter Placeholder 4"/>
          <p:cNvSpPr>
            <a:spLocks noGrp="1"/>
          </p:cNvSpPr>
          <p:nvPr>
            <p:ph type="ftr" sz="quarter" idx="11"/>
          </p:nvPr>
        </p:nvSpPr>
        <p:spPr/>
        <p:txBody>
          <a:bodyPr/>
          <a:lstStyle/>
          <a:p>
            <a:endParaRPr lang="en-US" dirty="0"/>
          </a:p>
        </p:txBody>
      </p:sp>
      <p:sp>
        <p:nvSpPr>
          <p:cNvPr id="25" name="Slide Number Placeholder 5"/>
          <p:cNvSpPr>
            <a:spLocks noGrp="1"/>
          </p:cNvSpPr>
          <p:nvPr>
            <p:ph type="sldNum" sz="quarter" idx="12"/>
          </p:nvPr>
        </p:nvSpPr>
        <p:spPr/>
        <p:txBody>
          <a:bodyPr/>
          <a:lstStyle/>
          <a:p>
            <a:fld id="{BC1A6DB6-2E4B-45D1-A39B-4DFE38558D9C}" type="slidenum">
              <a:rPr lang="en-US"/>
              <a:pPr/>
              <a:t>14</a:t>
            </a:fld>
            <a:endParaRPr lang="en-US"/>
          </a:p>
        </p:txBody>
      </p:sp>
      <p:sp>
        <p:nvSpPr>
          <p:cNvPr id="238602" name="Line 10"/>
          <p:cNvSpPr>
            <a:spLocks noChangeShapeType="1"/>
          </p:cNvSpPr>
          <p:nvPr/>
        </p:nvSpPr>
        <p:spPr bwMode="auto">
          <a:xfrm>
            <a:off x="4699000" y="1752600"/>
            <a:ext cx="0" cy="236220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38594" name="Rectangle 2"/>
          <p:cNvSpPr>
            <a:spLocks noGrp="1" noChangeArrowheads="1"/>
          </p:cNvSpPr>
          <p:nvPr>
            <p:ph type="title"/>
          </p:nvPr>
        </p:nvSpPr>
        <p:spPr/>
        <p:txBody>
          <a:bodyPr/>
          <a:lstStyle/>
          <a:p>
            <a:r>
              <a:rPr lang="en-US"/>
              <a:t>Memory hierarchy</a:t>
            </a:r>
          </a:p>
        </p:txBody>
      </p:sp>
      <p:sp>
        <p:nvSpPr>
          <p:cNvPr id="238595" name="Rectangle 3"/>
          <p:cNvSpPr>
            <a:spLocks noGrp="1" noChangeArrowheads="1"/>
          </p:cNvSpPr>
          <p:nvPr>
            <p:ph type="body" idx="1"/>
          </p:nvPr>
        </p:nvSpPr>
        <p:spPr>
          <a:xfrm>
            <a:off x="1447800" y="5029200"/>
            <a:ext cx="6553200" cy="457200"/>
          </a:xfrm>
        </p:spPr>
        <p:txBody>
          <a:bodyPr/>
          <a:lstStyle/>
          <a:p>
            <a:r>
              <a:rPr lang="en-US"/>
              <a:t>Each level acts as a cache of lower levels</a:t>
            </a:r>
          </a:p>
        </p:txBody>
      </p:sp>
      <p:sp>
        <p:nvSpPr>
          <p:cNvPr id="238596" name="Rectangle 4"/>
          <p:cNvSpPr>
            <a:spLocks noChangeArrowheads="1"/>
          </p:cNvSpPr>
          <p:nvPr/>
        </p:nvSpPr>
        <p:spPr bwMode="auto">
          <a:xfrm>
            <a:off x="3860800" y="1371600"/>
            <a:ext cx="1600200" cy="381000"/>
          </a:xfrm>
          <a:prstGeom prst="rect">
            <a:avLst/>
          </a:prstGeom>
          <a:solidFill>
            <a:srgbClr val="FFEFEB"/>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r>
              <a:rPr lang="en-US"/>
              <a:t>CPU registers</a:t>
            </a:r>
          </a:p>
        </p:txBody>
      </p:sp>
      <p:sp>
        <p:nvSpPr>
          <p:cNvPr id="238597" name="Rectangle 5"/>
          <p:cNvSpPr>
            <a:spLocks noChangeArrowheads="1"/>
          </p:cNvSpPr>
          <p:nvPr/>
        </p:nvSpPr>
        <p:spPr bwMode="auto">
          <a:xfrm>
            <a:off x="3708400" y="1905000"/>
            <a:ext cx="1981200" cy="381000"/>
          </a:xfrm>
          <a:prstGeom prst="rect">
            <a:avLst/>
          </a:prstGeom>
          <a:solidFill>
            <a:srgbClr val="CCFFFF"/>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r>
              <a:rPr lang="en-US"/>
              <a:t>L1 cache</a:t>
            </a:r>
          </a:p>
        </p:txBody>
      </p:sp>
      <p:sp>
        <p:nvSpPr>
          <p:cNvPr id="238598" name="Rectangle 6"/>
          <p:cNvSpPr>
            <a:spLocks noChangeArrowheads="1"/>
          </p:cNvSpPr>
          <p:nvPr/>
        </p:nvSpPr>
        <p:spPr bwMode="auto">
          <a:xfrm>
            <a:off x="3479800" y="2438400"/>
            <a:ext cx="2438400" cy="381000"/>
          </a:xfrm>
          <a:prstGeom prst="rect">
            <a:avLst/>
          </a:prstGeom>
          <a:solidFill>
            <a:srgbClr val="CCFFFF"/>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r>
              <a:rPr lang="en-US"/>
              <a:t>L2 cache</a:t>
            </a:r>
          </a:p>
        </p:txBody>
      </p:sp>
      <p:sp>
        <p:nvSpPr>
          <p:cNvPr id="238599" name="Rectangle 7"/>
          <p:cNvSpPr>
            <a:spLocks noChangeArrowheads="1"/>
          </p:cNvSpPr>
          <p:nvPr/>
        </p:nvSpPr>
        <p:spPr bwMode="auto">
          <a:xfrm>
            <a:off x="3098800" y="2971800"/>
            <a:ext cx="3276600" cy="381000"/>
          </a:xfrm>
          <a:prstGeom prst="rect">
            <a:avLst/>
          </a:prstGeom>
          <a:solidFill>
            <a:schemeClr val="hlink"/>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r>
              <a:rPr lang="en-US"/>
              <a:t>Primary Memory</a:t>
            </a:r>
          </a:p>
        </p:txBody>
      </p:sp>
      <p:sp>
        <p:nvSpPr>
          <p:cNvPr id="238600" name="Rectangle 8"/>
          <p:cNvSpPr>
            <a:spLocks noChangeArrowheads="1"/>
          </p:cNvSpPr>
          <p:nvPr/>
        </p:nvSpPr>
        <p:spPr bwMode="auto">
          <a:xfrm>
            <a:off x="1955800" y="3505200"/>
            <a:ext cx="5410200" cy="381000"/>
          </a:xfrm>
          <a:prstGeom prst="rect">
            <a:avLst/>
          </a:prstGeom>
          <a:solidFill>
            <a:srgbClr val="FFEFEB"/>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r>
              <a:rPr lang="en-US"/>
              <a:t>Secondary Storage</a:t>
            </a:r>
          </a:p>
        </p:txBody>
      </p:sp>
      <p:sp>
        <p:nvSpPr>
          <p:cNvPr id="238601" name="Rectangle 9"/>
          <p:cNvSpPr>
            <a:spLocks noChangeArrowheads="1"/>
          </p:cNvSpPr>
          <p:nvPr/>
        </p:nvSpPr>
        <p:spPr bwMode="auto">
          <a:xfrm>
            <a:off x="1270000" y="4038600"/>
            <a:ext cx="6781800" cy="381000"/>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r>
              <a:rPr lang="en-US"/>
              <a:t>Tertiary Storage</a:t>
            </a:r>
          </a:p>
        </p:txBody>
      </p:sp>
      <p:sp>
        <p:nvSpPr>
          <p:cNvPr id="238603" name="Text Box 11"/>
          <p:cNvSpPr txBox="1">
            <a:spLocks noChangeArrowheads="1"/>
          </p:cNvSpPr>
          <p:nvPr/>
        </p:nvSpPr>
        <p:spPr bwMode="auto">
          <a:xfrm>
            <a:off x="2908300" y="1371600"/>
            <a:ext cx="952500" cy="304800"/>
          </a:xfrm>
          <a:prstGeom prst="rect">
            <a:avLst/>
          </a:prstGeom>
          <a:noFill/>
          <a:ln>
            <a:noFill/>
          </a:ln>
          <a:effectLst/>
          <a:extLst>
            <a:ext uri="{909E8E84-426E-40dd-AFC4-6F175D3DCCD1}">
              <a14:hiddenFill xmlns:a14="http://schemas.microsoft.com/office/drawing/2010/main" xmlns="">
                <a:solidFill>
                  <a:srgbClr val="EBEB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1400">
                <a:solidFill>
                  <a:schemeClr val="accent2"/>
                </a:solidFill>
              </a:rPr>
              <a:t>100 bytes</a:t>
            </a:r>
          </a:p>
        </p:txBody>
      </p:sp>
      <p:sp>
        <p:nvSpPr>
          <p:cNvPr id="238604" name="Text Box 12"/>
          <p:cNvSpPr txBox="1">
            <a:spLocks noChangeArrowheads="1"/>
          </p:cNvSpPr>
          <p:nvPr/>
        </p:nvSpPr>
        <p:spPr bwMode="auto">
          <a:xfrm>
            <a:off x="3098800" y="1905000"/>
            <a:ext cx="619125" cy="304800"/>
          </a:xfrm>
          <a:prstGeom prst="rect">
            <a:avLst/>
          </a:prstGeom>
          <a:noFill/>
          <a:ln>
            <a:noFill/>
          </a:ln>
          <a:effectLst/>
          <a:extLst>
            <a:ext uri="{909E8E84-426E-40dd-AFC4-6F175D3DCCD1}">
              <a14:hiddenFill xmlns:a14="http://schemas.microsoft.com/office/drawing/2010/main" xmlns="">
                <a:solidFill>
                  <a:srgbClr val="EBEB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1400">
                <a:solidFill>
                  <a:schemeClr val="accent2"/>
                </a:solidFill>
              </a:rPr>
              <a:t>32KB</a:t>
            </a:r>
          </a:p>
        </p:txBody>
      </p:sp>
      <p:sp>
        <p:nvSpPr>
          <p:cNvPr id="238605" name="Text Box 13"/>
          <p:cNvSpPr txBox="1">
            <a:spLocks noChangeArrowheads="1"/>
          </p:cNvSpPr>
          <p:nvPr/>
        </p:nvSpPr>
        <p:spPr bwMode="auto">
          <a:xfrm>
            <a:off x="2762250" y="2438400"/>
            <a:ext cx="717550" cy="304800"/>
          </a:xfrm>
          <a:prstGeom prst="rect">
            <a:avLst/>
          </a:prstGeom>
          <a:noFill/>
          <a:ln>
            <a:noFill/>
          </a:ln>
          <a:effectLst/>
          <a:extLst>
            <a:ext uri="{909E8E84-426E-40dd-AFC4-6F175D3DCCD1}">
              <a14:hiddenFill xmlns:a14="http://schemas.microsoft.com/office/drawing/2010/main" xmlns="">
                <a:solidFill>
                  <a:srgbClr val="EBEB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1400">
                <a:solidFill>
                  <a:schemeClr val="accent2"/>
                </a:solidFill>
              </a:rPr>
              <a:t>256KB</a:t>
            </a:r>
          </a:p>
        </p:txBody>
      </p:sp>
      <p:sp>
        <p:nvSpPr>
          <p:cNvPr id="238606" name="Text Box 14"/>
          <p:cNvSpPr txBox="1">
            <a:spLocks noChangeArrowheads="1"/>
          </p:cNvSpPr>
          <p:nvPr/>
        </p:nvSpPr>
        <p:spPr bwMode="auto">
          <a:xfrm>
            <a:off x="2559050" y="2971800"/>
            <a:ext cx="539750" cy="304800"/>
          </a:xfrm>
          <a:prstGeom prst="rect">
            <a:avLst/>
          </a:prstGeom>
          <a:noFill/>
          <a:ln>
            <a:noFill/>
          </a:ln>
          <a:effectLst/>
          <a:extLst>
            <a:ext uri="{909E8E84-426E-40dd-AFC4-6F175D3DCCD1}">
              <a14:hiddenFill xmlns:a14="http://schemas.microsoft.com/office/drawing/2010/main" xmlns="">
                <a:solidFill>
                  <a:srgbClr val="EBEB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1400">
                <a:solidFill>
                  <a:schemeClr val="accent2"/>
                </a:solidFill>
              </a:rPr>
              <a:t>1GB</a:t>
            </a:r>
          </a:p>
        </p:txBody>
      </p:sp>
      <p:sp>
        <p:nvSpPr>
          <p:cNvPr id="238607" name="Text Box 15"/>
          <p:cNvSpPr txBox="1">
            <a:spLocks noChangeArrowheads="1"/>
          </p:cNvSpPr>
          <p:nvPr/>
        </p:nvSpPr>
        <p:spPr bwMode="auto">
          <a:xfrm>
            <a:off x="1333500" y="3505200"/>
            <a:ext cx="509588" cy="304800"/>
          </a:xfrm>
          <a:prstGeom prst="rect">
            <a:avLst/>
          </a:prstGeom>
          <a:noFill/>
          <a:ln>
            <a:noFill/>
          </a:ln>
          <a:effectLst/>
          <a:extLst>
            <a:ext uri="{909E8E84-426E-40dd-AFC4-6F175D3DCCD1}">
              <a14:hiddenFill xmlns:a14="http://schemas.microsoft.com/office/drawing/2010/main" xmlns="">
                <a:solidFill>
                  <a:srgbClr val="EBEB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1400">
                <a:solidFill>
                  <a:schemeClr val="accent2"/>
                </a:solidFill>
              </a:rPr>
              <a:t>1TB</a:t>
            </a:r>
          </a:p>
        </p:txBody>
      </p:sp>
      <p:sp>
        <p:nvSpPr>
          <p:cNvPr id="238608" name="Text Box 16"/>
          <p:cNvSpPr txBox="1">
            <a:spLocks noChangeArrowheads="1"/>
          </p:cNvSpPr>
          <p:nvPr/>
        </p:nvSpPr>
        <p:spPr bwMode="auto">
          <a:xfrm>
            <a:off x="525463" y="4114800"/>
            <a:ext cx="520700" cy="304800"/>
          </a:xfrm>
          <a:prstGeom prst="rect">
            <a:avLst/>
          </a:prstGeom>
          <a:noFill/>
          <a:ln>
            <a:noFill/>
          </a:ln>
          <a:effectLst/>
          <a:extLst>
            <a:ext uri="{909E8E84-426E-40dd-AFC4-6F175D3DCCD1}">
              <a14:hiddenFill xmlns:a14="http://schemas.microsoft.com/office/drawing/2010/main" xmlns="">
                <a:solidFill>
                  <a:srgbClr val="EBEB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1400">
                <a:solidFill>
                  <a:schemeClr val="accent2"/>
                </a:solidFill>
              </a:rPr>
              <a:t>1PB</a:t>
            </a:r>
          </a:p>
        </p:txBody>
      </p:sp>
      <p:sp>
        <p:nvSpPr>
          <p:cNvPr id="238609" name="Text Box 17"/>
          <p:cNvSpPr txBox="1">
            <a:spLocks noChangeArrowheads="1"/>
          </p:cNvSpPr>
          <p:nvPr/>
        </p:nvSpPr>
        <p:spPr bwMode="auto">
          <a:xfrm>
            <a:off x="7348538" y="3505200"/>
            <a:ext cx="666750" cy="304800"/>
          </a:xfrm>
          <a:prstGeom prst="rect">
            <a:avLst/>
          </a:prstGeom>
          <a:noFill/>
          <a:ln>
            <a:noFill/>
          </a:ln>
          <a:effectLst/>
          <a:extLst>
            <a:ext uri="{909E8E84-426E-40dd-AFC4-6F175D3DCCD1}">
              <a14:hiddenFill xmlns:a14="http://schemas.microsoft.com/office/drawing/2010/main" xmlns="">
                <a:solidFill>
                  <a:srgbClr val="EBEB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1400">
                <a:solidFill>
                  <a:srgbClr val="FF0000"/>
                </a:solidFill>
              </a:rPr>
              <a:t>10 ms</a:t>
            </a:r>
          </a:p>
        </p:txBody>
      </p:sp>
      <p:sp>
        <p:nvSpPr>
          <p:cNvPr id="238610" name="Text Box 18"/>
          <p:cNvSpPr txBox="1">
            <a:spLocks noChangeArrowheads="1"/>
          </p:cNvSpPr>
          <p:nvPr/>
        </p:nvSpPr>
        <p:spPr bwMode="auto">
          <a:xfrm>
            <a:off x="8077200" y="4038600"/>
            <a:ext cx="685800" cy="304800"/>
          </a:xfrm>
          <a:prstGeom prst="rect">
            <a:avLst/>
          </a:prstGeom>
          <a:noFill/>
          <a:ln>
            <a:noFill/>
          </a:ln>
          <a:effectLst/>
          <a:extLst>
            <a:ext uri="{909E8E84-426E-40dd-AFC4-6F175D3DCCD1}">
              <a14:hiddenFill xmlns:a14="http://schemas.microsoft.com/office/drawing/2010/main" xmlns="">
                <a:solidFill>
                  <a:srgbClr val="EBEB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1400">
                <a:solidFill>
                  <a:srgbClr val="FF0000"/>
                </a:solidFill>
              </a:rPr>
              <a:t>1s-1hr</a:t>
            </a:r>
          </a:p>
        </p:txBody>
      </p:sp>
      <p:sp>
        <p:nvSpPr>
          <p:cNvPr id="238611" name="Text Box 19"/>
          <p:cNvSpPr txBox="1">
            <a:spLocks noChangeArrowheads="1"/>
          </p:cNvSpPr>
          <p:nvPr/>
        </p:nvSpPr>
        <p:spPr bwMode="auto">
          <a:xfrm>
            <a:off x="5383213" y="1371600"/>
            <a:ext cx="671512" cy="304800"/>
          </a:xfrm>
          <a:prstGeom prst="rect">
            <a:avLst/>
          </a:prstGeom>
          <a:noFill/>
          <a:ln>
            <a:noFill/>
          </a:ln>
          <a:effectLst/>
          <a:extLst>
            <a:ext uri="{909E8E84-426E-40dd-AFC4-6F175D3DCCD1}">
              <a14:hiddenFill xmlns:a14="http://schemas.microsoft.com/office/drawing/2010/main" xmlns="">
                <a:solidFill>
                  <a:srgbClr val="EBEB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1400">
                <a:solidFill>
                  <a:srgbClr val="FF0000"/>
                </a:solidFill>
              </a:rPr>
              <a:t>&lt; 1 ns</a:t>
            </a:r>
          </a:p>
        </p:txBody>
      </p:sp>
      <p:sp>
        <p:nvSpPr>
          <p:cNvPr id="238612" name="Text Box 20"/>
          <p:cNvSpPr txBox="1">
            <a:spLocks noChangeArrowheads="1"/>
          </p:cNvSpPr>
          <p:nvPr/>
        </p:nvSpPr>
        <p:spPr bwMode="auto">
          <a:xfrm>
            <a:off x="5686425" y="1905000"/>
            <a:ext cx="519113" cy="304800"/>
          </a:xfrm>
          <a:prstGeom prst="rect">
            <a:avLst/>
          </a:prstGeom>
          <a:noFill/>
          <a:ln>
            <a:noFill/>
          </a:ln>
          <a:effectLst/>
          <a:extLst>
            <a:ext uri="{909E8E84-426E-40dd-AFC4-6F175D3DCCD1}">
              <a14:hiddenFill xmlns:a14="http://schemas.microsoft.com/office/drawing/2010/main" xmlns="">
                <a:solidFill>
                  <a:srgbClr val="EBEB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1400">
                <a:solidFill>
                  <a:srgbClr val="FF0000"/>
                </a:solidFill>
              </a:rPr>
              <a:t>1 ns</a:t>
            </a:r>
          </a:p>
        </p:txBody>
      </p:sp>
      <p:sp>
        <p:nvSpPr>
          <p:cNvPr id="238613" name="Text Box 21"/>
          <p:cNvSpPr txBox="1">
            <a:spLocks noChangeArrowheads="1"/>
          </p:cNvSpPr>
          <p:nvPr/>
        </p:nvSpPr>
        <p:spPr bwMode="auto">
          <a:xfrm>
            <a:off x="5900738" y="2438400"/>
            <a:ext cx="519112" cy="304800"/>
          </a:xfrm>
          <a:prstGeom prst="rect">
            <a:avLst/>
          </a:prstGeom>
          <a:noFill/>
          <a:ln>
            <a:noFill/>
          </a:ln>
          <a:effectLst/>
          <a:extLst>
            <a:ext uri="{909E8E84-426E-40dd-AFC4-6F175D3DCCD1}">
              <a14:hiddenFill xmlns:a14="http://schemas.microsoft.com/office/drawing/2010/main" xmlns="">
                <a:solidFill>
                  <a:srgbClr val="EBEB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1400">
                <a:solidFill>
                  <a:srgbClr val="FF0000"/>
                </a:solidFill>
              </a:rPr>
              <a:t>4 ns</a:t>
            </a:r>
          </a:p>
        </p:txBody>
      </p:sp>
      <p:sp>
        <p:nvSpPr>
          <p:cNvPr id="238614" name="Text Box 22"/>
          <p:cNvSpPr txBox="1">
            <a:spLocks noChangeArrowheads="1"/>
          </p:cNvSpPr>
          <p:nvPr/>
        </p:nvSpPr>
        <p:spPr bwMode="auto">
          <a:xfrm>
            <a:off x="6350000" y="2971800"/>
            <a:ext cx="617538" cy="304800"/>
          </a:xfrm>
          <a:prstGeom prst="rect">
            <a:avLst/>
          </a:prstGeom>
          <a:noFill/>
          <a:ln>
            <a:noFill/>
          </a:ln>
          <a:effectLst/>
          <a:extLst>
            <a:ext uri="{909E8E84-426E-40dd-AFC4-6F175D3DCCD1}">
              <a14:hiddenFill xmlns:a14="http://schemas.microsoft.com/office/drawing/2010/main" xmlns="">
                <a:solidFill>
                  <a:srgbClr val="EBEB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1400">
                <a:solidFill>
                  <a:srgbClr val="FF0000"/>
                </a:solidFill>
              </a:rPr>
              <a:t>60 ns</a:t>
            </a:r>
          </a:p>
        </p:txBody>
      </p:sp>
      <mc:AlternateContent xmlns:mc="http://schemas.openxmlformats.org/markup-compatibility/2006">
        <mc:Choice xmlns:p14="http://schemas.microsoft.com/office/powerpoint/2010/main" Requires="p14">
          <p:contentPart p14:bwMode="auto" r:id="rId3">
            <p14:nvContentPartPr>
              <p14:cNvPr id="2" name="Ink 1"/>
              <p14:cNvContentPartPr/>
              <p14:nvPr/>
            </p14:nvContentPartPr>
            <p14:xfrm>
              <a:off x="3320280" y="1894680"/>
              <a:ext cx="4973400" cy="2547360"/>
            </p14:xfrm>
          </p:contentPart>
        </mc:Choice>
        <mc:Fallback>
          <p:pic>
            <p:nvPicPr>
              <p:cNvPr id="2" name="Ink 1"/>
              <p:cNvPicPr/>
              <p:nvPr/>
            </p:nvPicPr>
            <p:blipFill>
              <a:blip r:embed="rId4"/>
              <a:stretch>
                <a:fillRect/>
              </a:stretch>
            </p:blipFill>
            <p:spPr>
              <a:xfrm>
                <a:off x="3316320" y="1891440"/>
                <a:ext cx="4982040" cy="2556720"/>
              </a:xfrm>
              <a:prstGeom prst="rect">
                <a:avLst/>
              </a:prstGeom>
            </p:spPr>
          </p:pic>
        </mc:Fallback>
      </mc:AlternateContent>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ooter Placeholder 4"/>
          <p:cNvSpPr>
            <a:spLocks noGrp="1"/>
          </p:cNvSpPr>
          <p:nvPr>
            <p:ph type="ftr" sz="quarter" idx="11"/>
          </p:nvPr>
        </p:nvSpPr>
        <p:spPr/>
        <p:txBody>
          <a:bodyPr/>
          <a:lstStyle/>
          <a:p>
            <a:endParaRPr lang="en-US" dirty="0"/>
          </a:p>
        </p:txBody>
      </p:sp>
      <p:sp>
        <p:nvSpPr>
          <p:cNvPr id="24" name="Slide Number Placeholder 5"/>
          <p:cNvSpPr>
            <a:spLocks noGrp="1"/>
          </p:cNvSpPr>
          <p:nvPr>
            <p:ph type="sldNum" sz="quarter" idx="12"/>
          </p:nvPr>
        </p:nvSpPr>
        <p:spPr/>
        <p:txBody>
          <a:bodyPr/>
          <a:lstStyle/>
          <a:p>
            <a:fld id="{E566CAE6-C21A-4976-A0F1-B16F96B290A9}" type="slidenum">
              <a:rPr lang="en-US"/>
              <a:pPr/>
              <a:t>15</a:t>
            </a:fld>
            <a:endParaRPr lang="en-US"/>
          </a:p>
        </p:txBody>
      </p:sp>
      <p:sp>
        <p:nvSpPr>
          <p:cNvPr id="270338" name="Line 2"/>
          <p:cNvSpPr>
            <a:spLocks noChangeShapeType="1"/>
          </p:cNvSpPr>
          <p:nvPr/>
        </p:nvSpPr>
        <p:spPr bwMode="auto">
          <a:xfrm>
            <a:off x="4699000" y="1752600"/>
            <a:ext cx="0" cy="236220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0339" name="Rectangle 3"/>
          <p:cNvSpPr>
            <a:spLocks noGrp="1" noChangeArrowheads="1"/>
          </p:cNvSpPr>
          <p:nvPr>
            <p:ph type="title"/>
          </p:nvPr>
        </p:nvSpPr>
        <p:spPr/>
        <p:txBody>
          <a:bodyPr/>
          <a:lstStyle/>
          <a:p>
            <a:r>
              <a:rPr lang="en-US"/>
              <a:t>Memory hierarchy: distance analogy</a:t>
            </a:r>
          </a:p>
        </p:txBody>
      </p:sp>
      <p:sp>
        <p:nvSpPr>
          <p:cNvPr id="270340" name="Rectangle 4"/>
          <p:cNvSpPr>
            <a:spLocks noChangeArrowheads="1"/>
          </p:cNvSpPr>
          <p:nvPr/>
        </p:nvSpPr>
        <p:spPr bwMode="auto">
          <a:xfrm>
            <a:off x="3860800" y="1371600"/>
            <a:ext cx="1600200" cy="381000"/>
          </a:xfrm>
          <a:prstGeom prst="rect">
            <a:avLst/>
          </a:prstGeom>
          <a:solidFill>
            <a:srgbClr val="FFEFEB"/>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r>
              <a:rPr lang="en-US"/>
              <a:t>CPU registers</a:t>
            </a:r>
          </a:p>
        </p:txBody>
      </p:sp>
      <p:sp>
        <p:nvSpPr>
          <p:cNvPr id="270341" name="Rectangle 5"/>
          <p:cNvSpPr>
            <a:spLocks noChangeArrowheads="1"/>
          </p:cNvSpPr>
          <p:nvPr/>
        </p:nvSpPr>
        <p:spPr bwMode="auto">
          <a:xfrm>
            <a:off x="3708400" y="1905000"/>
            <a:ext cx="1981200" cy="381000"/>
          </a:xfrm>
          <a:prstGeom prst="rect">
            <a:avLst/>
          </a:prstGeom>
          <a:solidFill>
            <a:srgbClr val="CCFFFF"/>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r>
              <a:rPr lang="en-US"/>
              <a:t>L1 cache</a:t>
            </a:r>
          </a:p>
        </p:txBody>
      </p:sp>
      <p:sp>
        <p:nvSpPr>
          <p:cNvPr id="270342" name="Rectangle 6"/>
          <p:cNvSpPr>
            <a:spLocks noChangeArrowheads="1"/>
          </p:cNvSpPr>
          <p:nvPr/>
        </p:nvSpPr>
        <p:spPr bwMode="auto">
          <a:xfrm>
            <a:off x="3479800" y="2438400"/>
            <a:ext cx="2438400" cy="381000"/>
          </a:xfrm>
          <a:prstGeom prst="rect">
            <a:avLst/>
          </a:prstGeom>
          <a:solidFill>
            <a:srgbClr val="CCFFFF"/>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r>
              <a:rPr lang="en-US"/>
              <a:t>L2 cache</a:t>
            </a:r>
          </a:p>
        </p:txBody>
      </p:sp>
      <p:sp>
        <p:nvSpPr>
          <p:cNvPr id="270343" name="Rectangle 7"/>
          <p:cNvSpPr>
            <a:spLocks noChangeArrowheads="1"/>
          </p:cNvSpPr>
          <p:nvPr/>
        </p:nvSpPr>
        <p:spPr bwMode="auto">
          <a:xfrm>
            <a:off x="3098800" y="2971800"/>
            <a:ext cx="3276600" cy="381000"/>
          </a:xfrm>
          <a:prstGeom prst="rect">
            <a:avLst/>
          </a:prstGeom>
          <a:solidFill>
            <a:schemeClr val="hlink"/>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r>
              <a:rPr lang="en-US"/>
              <a:t>Primary Memory</a:t>
            </a:r>
          </a:p>
        </p:txBody>
      </p:sp>
      <p:sp>
        <p:nvSpPr>
          <p:cNvPr id="270344" name="Rectangle 8"/>
          <p:cNvSpPr>
            <a:spLocks noChangeArrowheads="1"/>
          </p:cNvSpPr>
          <p:nvPr/>
        </p:nvSpPr>
        <p:spPr bwMode="auto">
          <a:xfrm>
            <a:off x="1955800" y="3505200"/>
            <a:ext cx="5410200" cy="381000"/>
          </a:xfrm>
          <a:prstGeom prst="rect">
            <a:avLst/>
          </a:prstGeom>
          <a:solidFill>
            <a:srgbClr val="FFEFEB"/>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r>
              <a:rPr lang="en-US"/>
              <a:t>Secondary Storage</a:t>
            </a:r>
          </a:p>
        </p:txBody>
      </p:sp>
      <p:sp>
        <p:nvSpPr>
          <p:cNvPr id="270345" name="Rectangle 9"/>
          <p:cNvSpPr>
            <a:spLocks noChangeArrowheads="1"/>
          </p:cNvSpPr>
          <p:nvPr/>
        </p:nvSpPr>
        <p:spPr bwMode="auto">
          <a:xfrm>
            <a:off x="1270000" y="4038600"/>
            <a:ext cx="6781800" cy="381000"/>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r>
              <a:rPr lang="en-US"/>
              <a:t>Tertiary Storage</a:t>
            </a:r>
          </a:p>
        </p:txBody>
      </p:sp>
      <p:sp>
        <p:nvSpPr>
          <p:cNvPr id="270346" name="Text Box 10"/>
          <p:cNvSpPr txBox="1">
            <a:spLocks noChangeArrowheads="1"/>
          </p:cNvSpPr>
          <p:nvPr/>
        </p:nvSpPr>
        <p:spPr bwMode="auto">
          <a:xfrm>
            <a:off x="2638425" y="1905000"/>
            <a:ext cx="866775" cy="304800"/>
          </a:xfrm>
          <a:prstGeom prst="rect">
            <a:avLst/>
          </a:prstGeom>
          <a:noFill/>
          <a:ln>
            <a:noFill/>
          </a:ln>
          <a:effectLst/>
          <a:extLst>
            <a:ext uri="{909E8E84-426E-40dd-AFC4-6F175D3DCCD1}">
              <a14:hiddenFill xmlns:a14="http://schemas.microsoft.com/office/drawing/2010/main" xmlns="">
                <a:solidFill>
                  <a:srgbClr val="EBEB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1400">
                <a:solidFill>
                  <a:schemeClr val="accent2"/>
                </a:solidFill>
              </a:rPr>
              <a:t>1 minute</a:t>
            </a:r>
          </a:p>
        </p:txBody>
      </p:sp>
      <p:sp>
        <p:nvSpPr>
          <p:cNvPr id="270347" name="Text Box 11"/>
          <p:cNvSpPr txBox="1">
            <a:spLocks noChangeArrowheads="1"/>
          </p:cNvSpPr>
          <p:nvPr/>
        </p:nvSpPr>
        <p:spPr bwMode="auto">
          <a:xfrm>
            <a:off x="2286000" y="2438400"/>
            <a:ext cx="1054100" cy="304800"/>
          </a:xfrm>
          <a:prstGeom prst="rect">
            <a:avLst/>
          </a:prstGeom>
          <a:noFill/>
          <a:ln>
            <a:noFill/>
          </a:ln>
          <a:effectLst/>
          <a:extLst>
            <a:ext uri="{909E8E84-426E-40dd-AFC4-6F175D3DCCD1}">
              <a14:hiddenFill xmlns:a14="http://schemas.microsoft.com/office/drawing/2010/main" xmlns="">
                <a:solidFill>
                  <a:srgbClr val="EBEB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1400">
                <a:solidFill>
                  <a:schemeClr val="accent2"/>
                </a:solidFill>
              </a:rPr>
              <a:t>10 minutes</a:t>
            </a:r>
          </a:p>
        </p:txBody>
      </p:sp>
      <p:sp>
        <p:nvSpPr>
          <p:cNvPr id="270348" name="Text Box 12"/>
          <p:cNvSpPr txBox="1">
            <a:spLocks noChangeArrowheads="1"/>
          </p:cNvSpPr>
          <p:nvPr/>
        </p:nvSpPr>
        <p:spPr bwMode="auto">
          <a:xfrm>
            <a:off x="1981200" y="2971800"/>
            <a:ext cx="925513" cy="304800"/>
          </a:xfrm>
          <a:prstGeom prst="rect">
            <a:avLst/>
          </a:prstGeom>
          <a:noFill/>
          <a:ln>
            <a:noFill/>
          </a:ln>
          <a:effectLst/>
          <a:extLst>
            <a:ext uri="{909E8E84-426E-40dd-AFC4-6F175D3DCCD1}">
              <a14:hiddenFill xmlns:a14="http://schemas.microsoft.com/office/drawing/2010/main" xmlns="">
                <a:solidFill>
                  <a:srgbClr val="EBEB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1400">
                <a:solidFill>
                  <a:schemeClr val="accent2"/>
                </a:solidFill>
              </a:rPr>
              <a:t>1.5 hours</a:t>
            </a:r>
          </a:p>
        </p:txBody>
      </p:sp>
      <p:sp>
        <p:nvSpPr>
          <p:cNvPr id="270349" name="Text Box 13"/>
          <p:cNvSpPr txBox="1">
            <a:spLocks noChangeArrowheads="1"/>
          </p:cNvSpPr>
          <p:nvPr/>
        </p:nvSpPr>
        <p:spPr bwMode="auto">
          <a:xfrm>
            <a:off x="1066800" y="3505200"/>
            <a:ext cx="766763" cy="304800"/>
          </a:xfrm>
          <a:prstGeom prst="rect">
            <a:avLst/>
          </a:prstGeom>
          <a:noFill/>
          <a:ln>
            <a:noFill/>
          </a:ln>
          <a:effectLst/>
          <a:extLst>
            <a:ext uri="{909E8E84-426E-40dd-AFC4-6F175D3DCCD1}">
              <a14:hiddenFill xmlns:a14="http://schemas.microsoft.com/office/drawing/2010/main" xmlns="">
                <a:solidFill>
                  <a:srgbClr val="EBEB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1400">
                <a:solidFill>
                  <a:schemeClr val="accent2"/>
                </a:solidFill>
              </a:rPr>
              <a:t>2 years</a:t>
            </a:r>
          </a:p>
        </p:txBody>
      </p:sp>
      <p:sp>
        <p:nvSpPr>
          <p:cNvPr id="270350" name="Text Box 14"/>
          <p:cNvSpPr txBox="1">
            <a:spLocks noChangeArrowheads="1"/>
          </p:cNvSpPr>
          <p:nvPr/>
        </p:nvSpPr>
        <p:spPr bwMode="auto">
          <a:xfrm>
            <a:off x="152400" y="4114800"/>
            <a:ext cx="1112838" cy="304800"/>
          </a:xfrm>
          <a:prstGeom prst="rect">
            <a:avLst/>
          </a:prstGeom>
          <a:noFill/>
          <a:ln>
            <a:noFill/>
          </a:ln>
          <a:effectLst/>
          <a:extLst>
            <a:ext uri="{909E8E84-426E-40dd-AFC4-6F175D3DCCD1}">
              <a14:hiddenFill xmlns:a14="http://schemas.microsoft.com/office/drawing/2010/main" xmlns="">
                <a:solidFill>
                  <a:srgbClr val="EBEB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1400">
                <a:solidFill>
                  <a:schemeClr val="accent2"/>
                </a:solidFill>
              </a:rPr>
              <a:t>2,000 years</a:t>
            </a:r>
          </a:p>
        </p:txBody>
      </p:sp>
      <p:sp>
        <p:nvSpPr>
          <p:cNvPr id="270351" name="Text Box 15"/>
          <p:cNvSpPr txBox="1">
            <a:spLocks noChangeArrowheads="1"/>
          </p:cNvSpPr>
          <p:nvPr/>
        </p:nvSpPr>
        <p:spPr bwMode="auto">
          <a:xfrm>
            <a:off x="7389813" y="3505200"/>
            <a:ext cx="588962" cy="304800"/>
          </a:xfrm>
          <a:prstGeom prst="rect">
            <a:avLst/>
          </a:prstGeom>
          <a:noFill/>
          <a:ln>
            <a:noFill/>
          </a:ln>
          <a:effectLst/>
          <a:extLst>
            <a:ext uri="{909E8E84-426E-40dd-AFC4-6F175D3DCCD1}">
              <a14:hiddenFill xmlns:a14="http://schemas.microsoft.com/office/drawing/2010/main" xmlns="">
                <a:solidFill>
                  <a:srgbClr val="EBEB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1400">
                <a:solidFill>
                  <a:srgbClr val="FF0000"/>
                </a:solidFill>
              </a:rPr>
              <a:t>Pluto</a:t>
            </a:r>
          </a:p>
        </p:txBody>
      </p:sp>
      <p:sp>
        <p:nvSpPr>
          <p:cNvPr id="270352" name="Text Box 16"/>
          <p:cNvSpPr txBox="1">
            <a:spLocks noChangeArrowheads="1"/>
          </p:cNvSpPr>
          <p:nvPr/>
        </p:nvSpPr>
        <p:spPr bwMode="auto">
          <a:xfrm>
            <a:off x="7543800" y="4419600"/>
            <a:ext cx="1103313" cy="304800"/>
          </a:xfrm>
          <a:prstGeom prst="rect">
            <a:avLst/>
          </a:prstGeom>
          <a:noFill/>
          <a:ln>
            <a:noFill/>
          </a:ln>
          <a:effectLst/>
          <a:extLst>
            <a:ext uri="{909E8E84-426E-40dd-AFC4-6F175D3DCCD1}">
              <a14:hiddenFill xmlns:a14="http://schemas.microsoft.com/office/drawing/2010/main" xmlns="">
                <a:solidFill>
                  <a:srgbClr val="EBEB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1400">
                <a:solidFill>
                  <a:srgbClr val="FF0000"/>
                </a:solidFill>
              </a:rPr>
              <a:t>Andromeda</a:t>
            </a:r>
          </a:p>
        </p:txBody>
      </p:sp>
      <p:sp>
        <p:nvSpPr>
          <p:cNvPr id="270353" name="Text Box 17"/>
          <p:cNvSpPr txBox="1">
            <a:spLocks noChangeArrowheads="1"/>
          </p:cNvSpPr>
          <p:nvPr/>
        </p:nvSpPr>
        <p:spPr bwMode="auto">
          <a:xfrm>
            <a:off x="5334000" y="1371600"/>
            <a:ext cx="1133475" cy="304800"/>
          </a:xfrm>
          <a:prstGeom prst="rect">
            <a:avLst/>
          </a:prstGeom>
          <a:noFill/>
          <a:ln>
            <a:noFill/>
          </a:ln>
          <a:effectLst/>
          <a:extLst>
            <a:ext uri="{909E8E84-426E-40dd-AFC4-6F175D3DCCD1}">
              <a14:hiddenFill xmlns:a14="http://schemas.microsoft.com/office/drawing/2010/main" xmlns="">
                <a:solidFill>
                  <a:srgbClr val="EBEB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1400">
                <a:solidFill>
                  <a:srgbClr val="FF0000"/>
                </a:solidFill>
              </a:rPr>
              <a:t>   “My head”</a:t>
            </a:r>
          </a:p>
        </p:txBody>
      </p:sp>
      <p:sp>
        <p:nvSpPr>
          <p:cNvPr id="270354" name="Text Box 18"/>
          <p:cNvSpPr txBox="1">
            <a:spLocks noChangeArrowheads="1"/>
          </p:cNvSpPr>
          <p:nvPr/>
        </p:nvSpPr>
        <p:spPr bwMode="auto">
          <a:xfrm>
            <a:off x="5589588" y="1905000"/>
            <a:ext cx="1192212" cy="304800"/>
          </a:xfrm>
          <a:prstGeom prst="rect">
            <a:avLst/>
          </a:prstGeom>
          <a:noFill/>
          <a:ln>
            <a:noFill/>
          </a:ln>
          <a:effectLst/>
          <a:extLst>
            <a:ext uri="{909E8E84-426E-40dd-AFC4-6F175D3DCCD1}">
              <a14:hiddenFill xmlns:a14="http://schemas.microsoft.com/office/drawing/2010/main" xmlns="">
                <a:solidFill>
                  <a:srgbClr val="EBEB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1400">
                <a:solidFill>
                  <a:srgbClr val="FF0000"/>
                </a:solidFill>
              </a:rPr>
              <a:t>  “This room”</a:t>
            </a:r>
          </a:p>
        </p:txBody>
      </p:sp>
      <p:sp>
        <p:nvSpPr>
          <p:cNvPr id="270355" name="Text Box 19"/>
          <p:cNvSpPr txBox="1">
            <a:spLocks noChangeArrowheads="1"/>
          </p:cNvSpPr>
          <p:nvPr/>
        </p:nvSpPr>
        <p:spPr bwMode="auto">
          <a:xfrm>
            <a:off x="5938838" y="2438400"/>
            <a:ext cx="1300162" cy="304800"/>
          </a:xfrm>
          <a:prstGeom prst="rect">
            <a:avLst/>
          </a:prstGeom>
          <a:noFill/>
          <a:ln>
            <a:noFill/>
          </a:ln>
          <a:effectLst/>
          <a:extLst>
            <a:ext uri="{909E8E84-426E-40dd-AFC4-6F175D3DCCD1}">
              <a14:hiddenFill xmlns:a14="http://schemas.microsoft.com/office/drawing/2010/main" xmlns="">
                <a:solidFill>
                  <a:srgbClr val="EBEB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1400">
                <a:solidFill>
                  <a:srgbClr val="FF0000"/>
                </a:solidFill>
              </a:rPr>
              <a:t>“This building”</a:t>
            </a:r>
          </a:p>
        </p:txBody>
      </p:sp>
      <p:sp>
        <p:nvSpPr>
          <p:cNvPr id="270356" name="Text Box 20"/>
          <p:cNvSpPr txBox="1">
            <a:spLocks noChangeArrowheads="1"/>
          </p:cNvSpPr>
          <p:nvPr/>
        </p:nvSpPr>
        <p:spPr bwMode="auto">
          <a:xfrm>
            <a:off x="6402388" y="2971800"/>
            <a:ext cx="836612" cy="304800"/>
          </a:xfrm>
          <a:prstGeom prst="rect">
            <a:avLst/>
          </a:prstGeom>
          <a:noFill/>
          <a:ln>
            <a:noFill/>
          </a:ln>
          <a:effectLst/>
          <a:extLst>
            <a:ext uri="{909E8E84-426E-40dd-AFC4-6F175D3DCCD1}">
              <a14:hiddenFill xmlns:a14="http://schemas.microsoft.com/office/drawing/2010/main" xmlns="">
                <a:solidFill>
                  <a:srgbClr val="EBEB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1400">
                <a:solidFill>
                  <a:srgbClr val="FF0000"/>
                </a:solidFill>
              </a:rPr>
              <a:t>Olympia</a:t>
            </a:r>
          </a:p>
        </p:txBody>
      </p:sp>
      <p:sp>
        <p:nvSpPr>
          <p:cNvPr id="270357" name="Text Box 21"/>
          <p:cNvSpPr txBox="1">
            <a:spLocks noChangeArrowheads="1"/>
          </p:cNvSpPr>
          <p:nvPr/>
        </p:nvSpPr>
        <p:spPr bwMode="auto">
          <a:xfrm>
            <a:off x="2895600" y="1371600"/>
            <a:ext cx="844550" cy="304800"/>
          </a:xfrm>
          <a:prstGeom prst="rect">
            <a:avLst/>
          </a:prstGeom>
          <a:noFill/>
          <a:ln>
            <a:noFill/>
          </a:ln>
          <a:effectLst/>
          <a:extLst>
            <a:ext uri="{909E8E84-426E-40dd-AFC4-6F175D3DCCD1}">
              <a14:hiddenFill xmlns:a14="http://schemas.microsoft.com/office/drawing/2010/main" xmlns="">
                <a:solidFill>
                  <a:srgbClr val="EBEB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1400">
                <a:solidFill>
                  <a:schemeClr val="accent2"/>
                </a:solidFill>
              </a:rPr>
              <a:t>seconds</a:t>
            </a:r>
          </a:p>
        </p:txBody>
      </p:sp>
      <mc:AlternateContent xmlns:mc="http://schemas.openxmlformats.org/markup-compatibility/2006">
        <mc:Choice xmlns:p14="http://schemas.microsoft.com/office/powerpoint/2010/main" Requires="p14">
          <p:contentPart p14:bwMode="auto" r:id="rId3">
            <p14:nvContentPartPr>
              <p14:cNvPr id="2" name="Ink 1"/>
              <p14:cNvContentPartPr/>
              <p14:nvPr/>
            </p14:nvContentPartPr>
            <p14:xfrm>
              <a:off x="5488200" y="1319040"/>
              <a:ext cx="3284640" cy="3557160"/>
            </p14:xfrm>
          </p:contentPart>
        </mc:Choice>
        <mc:Fallback>
          <p:pic>
            <p:nvPicPr>
              <p:cNvPr id="2" name="Ink 1"/>
              <p:cNvPicPr/>
              <p:nvPr/>
            </p:nvPicPr>
            <p:blipFill>
              <a:blip r:embed="rId4"/>
              <a:stretch>
                <a:fillRect/>
              </a:stretch>
            </p:blipFill>
            <p:spPr>
              <a:xfrm>
                <a:off x="5483520" y="1313640"/>
                <a:ext cx="3296160" cy="3566160"/>
              </a:xfrm>
              <a:prstGeom prst="rect">
                <a:avLst/>
              </a:prstGeom>
            </p:spPr>
          </p:pic>
        </mc:Fallback>
      </mc:AlternateContent>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2"/>
          <p:cNvSpPr>
            <a:spLocks noGrp="1"/>
          </p:cNvSpPr>
          <p:nvPr>
            <p:ph type="ftr" sz="quarter" idx="11"/>
          </p:nvPr>
        </p:nvSpPr>
        <p:spPr/>
        <p:txBody>
          <a:bodyPr/>
          <a:lstStyle/>
          <a:p>
            <a:r>
              <a:rPr lang="en-US" dirty="0"/>
              <a:t>© 2012 Gribble, </a:t>
            </a:r>
            <a:r>
              <a:rPr lang="en-US" dirty="0" err="1"/>
              <a:t>Lazowska</a:t>
            </a:r>
            <a:r>
              <a:rPr lang="en-US" dirty="0"/>
              <a:t>, </a:t>
            </a:r>
          </a:p>
        </p:txBody>
      </p:sp>
      <p:sp>
        <p:nvSpPr>
          <p:cNvPr id="7" name="Slide Number Placeholder 3"/>
          <p:cNvSpPr>
            <a:spLocks noGrp="1"/>
          </p:cNvSpPr>
          <p:nvPr>
            <p:ph type="sldNum" sz="quarter" idx="12"/>
          </p:nvPr>
        </p:nvSpPr>
        <p:spPr/>
        <p:txBody>
          <a:bodyPr/>
          <a:lstStyle/>
          <a:p>
            <a:fld id="{39CDAE43-60A0-42AD-914C-8D8420D7483B}" type="slidenum">
              <a:rPr lang="en-US"/>
              <a:pPr/>
              <a:t>16</a:t>
            </a:fld>
            <a:endParaRPr lang="en-US"/>
          </a:p>
        </p:txBody>
      </p:sp>
      <p:graphicFrame>
        <p:nvGraphicFramePr>
          <p:cNvPr id="251906" name="Object 2"/>
          <p:cNvGraphicFramePr>
            <a:graphicFrameLocks noChangeAspect="1"/>
          </p:cNvGraphicFramePr>
          <p:nvPr/>
        </p:nvGraphicFramePr>
        <p:xfrm>
          <a:off x="3175" y="0"/>
          <a:ext cx="9140825" cy="6854825"/>
        </p:xfrm>
        <a:graphic>
          <a:graphicData uri="http://schemas.openxmlformats.org/presentationml/2006/ole">
            <mc:AlternateContent xmlns:mc="http://schemas.openxmlformats.org/markup-compatibility/2006">
              <mc:Choice xmlns:v="urn:schemas-microsoft-com:vml" Requires="v">
                <p:oleObj spid="_x0000_s1026" name="Slide" r:id="rId4" imgW="4572000" imgH="3429000" progId="PowerPoint.Slide.8">
                  <p:embed/>
                </p:oleObj>
              </mc:Choice>
              <mc:Fallback>
                <p:oleObj name="Slide" r:id="rId4" imgW="4572000" imgH="3429000" progId="PowerPoint.Slide.8">
                  <p:embed/>
                  <p:pic>
                    <p:nvPicPr>
                      <p:cNvPr id="251906"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75" y="0"/>
                        <a:ext cx="9140825" cy="68548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oleObj>
              </mc:Fallback>
            </mc:AlternateContent>
          </a:graphicData>
        </a:graphic>
      </p:graphicFrame>
      <p:sp>
        <p:nvSpPr>
          <p:cNvPr id="251907" name="Rectangle 3"/>
          <p:cNvSpPr>
            <a:spLocks noChangeArrowheads="1"/>
          </p:cNvSpPr>
          <p:nvPr/>
        </p:nvSpPr>
        <p:spPr bwMode="auto">
          <a:xfrm>
            <a:off x="2971800" y="6400800"/>
            <a:ext cx="32004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spcBef>
                <a:spcPct val="0"/>
              </a:spcBef>
            </a:pPr>
            <a:r>
              <a:rPr lang="en-US" sz="1200"/>
              <a:t>© 2004 Jim Gray, Microsoft Corporation</a:t>
            </a:r>
          </a:p>
        </p:txBody>
      </p:sp>
      <p:sp>
        <p:nvSpPr>
          <p:cNvPr id="251908" name="Text Box 4"/>
          <p:cNvSpPr txBox="1">
            <a:spLocks noChangeArrowheads="1"/>
          </p:cNvSpPr>
          <p:nvPr/>
        </p:nvSpPr>
        <p:spPr bwMode="auto">
          <a:xfrm>
            <a:off x="8267700" y="6477000"/>
            <a:ext cx="184150" cy="214313"/>
          </a:xfrm>
          <a:prstGeom prst="rect">
            <a:avLst/>
          </a:prstGeom>
          <a:solidFill>
            <a:schemeClr val="bg1"/>
          </a:solidFill>
          <a:ln>
            <a:noFill/>
          </a:ln>
          <a:effectLst/>
          <a:extLs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endParaRPr lang="en-US" sz="800"/>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1AB80F-8284-4177-BA5A-E53F17B0F28C}" type="slidenum">
              <a:rPr lang="en-US"/>
              <a:pPr/>
              <a:t>17</a:t>
            </a:fld>
            <a:endParaRPr lang="en-US"/>
          </a:p>
        </p:txBody>
      </p:sp>
      <p:sp>
        <p:nvSpPr>
          <p:cNvPr id="239618" name="Rectangle 2"/>
          <p:cNvSpPr>
            <a:spLocks noGrp="1" noChangeArrowheads="1"/>
          </p:cNvSpPr>
          <p:nvPr>
            <p:ph type="title"/>
          </p:nvPr>
        </p:nvSpPr>
        <p:spPr/>
        <p:txBody>
          <a:bodyPr/>
          <a:lstStyle/>
          <a:p>
            <a:r>
              <a:rPr lang="en-US"/>
              <a:t>Disks and the OS</a:t>
            </a:r>
          </a:p>
        </p:txBody>
      </p:sp>
      <p:sp>
        <p:nvSpPr>
          <p:cNvPr id="239619" name="Rectangle 3"/>
          <p:cNvSpPr>
            <a:spLocks noGrp="1" noChangeArrowheads="1"/>
          </p:cNvSpPr>
          <p:nvPr>
            <p:ph type="body" idx="1"/>
          </p:nvPr>
        </p:nvSpPr>
        <p:spPr/>
        <p:txBody>
          <a:bodyPr/>
          <a:lstStyle/>
          <a:p>
            <a:r>
              <a:rPr lang="en-US" dirty="0"/>
              <a:t>Disks are messy, messy devices</a:t>
            </a:r>
          </a:p>
          <a:p>
            <a:pPr lvl="1"/>
            <a:r>
              <a:rPr lang="en-US" dirty="0"/>
              <a:t>errors, bad blocks, missed seeks, etc.</a:t>
            </a:r>
          </a:p>
          <a:p>
            <a:r>
              <a:rPr lang="en-US" dirty="0"/>
              <a:t>Job of OS is to hide this mess from higher-level software (disk hardware increasingly helps with this)</a:t>
            </a:r>
          </a:p>
          <a:p>
            <a:pPr lvl="1"/>
            <a:r>
              <a:rPr lang="en-US" dirty="0"/>
              <a:t>low-level device drivers (initiate a disk read, etc.)</a:t>
            </a:r>
          </a:p>
          <a:p>
            <a:pPr lvl="1"/>
            <a:r>
              <a:rPr lang="en-US" dirty="0"/>
              <a:t>higher-level abstractions (files, databases, etc.)</a:t>
            </a:r>
          </a:p>
          <a:p>
            <a:pPr lvl="1"/>
            <a:r>
              <a:rPr lang="en-US" dirty="0"/>
              <a:t>(note that modern disk drives do some of this masking for the OS)</a:t>
            </a:r>
          </a:p>
          <a:p>
            <a:r>
              <a:rPr lang="en-US" dirty="0"/>
              <a:t>OS may provide different levels of disk access to different clients</a:t>
            </a:r>
          </a:p>
          <a:p>
            <a:pPr lvl="1"/>
            <a:r>
              <a:rPr lang="en-US" dirty="0"/>
              <a:t>physical disk block (surface, cylinder, sector)</a:t>
            </a:r>
          </a:p>
          <a:p>
            <a:pPr lvl="1"/>
            <a:r>
              <a:rPr lang="en-US" dirty="0"/>
              <a:t>disk logical block (disk block #)</a:t>
            </a:r>
          </a:p>
          <a:p>
            <a:pPr lvl="1"/>
            <a:r>
              <a:rPr lang="en-US" dirty="0"/>
              <a:t>file logical (filename,  block or record or byte #)</a:t>
            </a:r>
          </a:p>
        </p:txBody>
      </p:sp>
      <mc:AlternateContent xmlns:mc="http://schemas.openxmlformats.org/markup-compatibility/2006">
        <mc:Choice xmlns:p14="http://schemas.microsoft.com/office/powerpoint/2010/main" Requires="p14">
          <p:contentPart p14:bwMode="auto" r:id="rId3">
            <p14:nvContentPartPr>
              <p14:cNvPr id="2" name="Ink 1"/>
              <p14:cNvContentPartPr/>
              <p14:nvPr/>
            </p14:nvContentPartPr>
            <p14:xfrm>
              <a:off x="794520" y="4313880"/>
              <a:ext cx="7094160" cy="1440360"/>
            </p14:xfrm>
          </p:contentPart>
        </mc:Choice>
        <mc:Fallback>
          <p:pic>
            <p:nvPicPr>
              <p:cNvPr id="2" name="Ink 1"/>
              <p:cNvPicPr/>
              <p:nvPr/>
            </p:nvPicPr>
            <p:blipFill>
              <a:blip r:embed="rId4"/>
              <a:stretch>
                <a:fillRect/>
              </a:stretch>
            </p:blipFill>
            <p:spPr>
              <a:xfrm>
                <a:off x="788400" y="4309200"/>
                <a:ext cx="7106400" cy="1450080"/>
              </a:xfrm>
              <a:prstGeom prst="rect">
                <a:avLst/>
              </a:prstGeom>
            </p:spPr>
          </p:pic>
        </mc:Fallback>
      </mc:AlternateContent>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Footer Placeholder 4"/>
          <p:cNvSpPr>
            <a:spLocks noGrp="1"/>
          </p:cNvSpPr>
          <p:nvPr>
            <p:ph type="ftr" sz="quarter" idx="11"/>
          </p:nvPr>
        </p:nvSpPr>
        <p:spPr/>
        <p:txBody>
          <a:bodyPr/>
          <a:lstStyle/>
          <a:p>
            <a:endParaRPr lang="en-US" dirty="0"/>
          </a:p>
        </p:txBody>
      </p:sp>
      <p:sp>
        <p:nvSpPr>
          <p:cNvPr id="40" name="Slide Number Placeholder 5"/>
          <p:cNvSpPr>
            <a:spLocks noGrp="1"/>
          </p:cNvSpPr>
          <p:nvPr>
            <p:ph type="sldNum" sz="quarter" idx="12"/>
          </p:nvPr>
        </p:nvSpPr>
        <p:spPr/>
        <p:txBody>
          <a:bodyPr/>
          <a:lstStyle/>
          <a:p>
            <a:fld id="{8125DD7D-CF95-4EB1-B351-B7161850DF14}" type="slidenum">
              <a:rPr lang="en-US"/>
              <a:pPr/>
              <a:t>18</a:t>
            </a:fld>
            <a:endParaRPr lang="en-US"/>
          </a:p>
        </p:txBody>
      </p:sp>
      <p:sp>
        <p:nvSpPr>
          <p:cNvPr id="240647" name="Oval 7"/>
          <p:cNvSpPr>
            <a:spLocks noChangeArrowheads="1"/>
          </p:cNvSpPr>
          <p:nvPr/>
        </p:nvSpPr>
        <p:spPr bwMode="auto">
          <a:xfrm>
            <a:off x="4176713" y="4572000"/>
            <a:ext cx="2819400" cy="762000"/>
          </a:xfrm>
          <a:prstGeom prst="ellipse">
            <a:avLst/>
          </a:prstGeom>
          <a:solidFill>
            <a:schemeClr val="hlink"/>
          </a:solidFill>
          <a:ln w="1270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642" name="Rectangle 2"/>
          <p:cNvSpPr>
            <a:spLocks noGrp="1" noChangeArrowheads="1"/>
          </p:cNvSpPr>
          <p:nvPr>
            <p:ph type="title"/>
          </p:nvPr>
        </p:nvSpPr>
        <p:spPr/>
        <p:txBody>
          <a:bodyPr/>
          <a:lstStyle/>
          <a:p>
            <a:r>
              <a:rPr lang="en-US"/>
              <a:t>Physical disk structure</a:t>
            </a:r>
          </a:p>
        </p:txBody>
      </p:sp>
      <p:sp>
        <p:nvSpPr>
          <p:cNvPr id="240643" name="Rectangle 3"/>
          <p:cNvSpPr>
            <a:spLocks noGrp="1" noChangeArrowheads="1"/>
          </p:cNvSpPr>
          <p:nvPr>
            <p:ph type="body" idx="1"/>
          </p:nvPr>
        </p:nvSpPr>
        <p:spPr>
          <a:xfrm>
            <a:off x="442913" y="952500"/>
            <a:ext cx="7772400" cy="4953000"/>
          </a:xfrm>
        </p:spPr>
        <p:txBody>
          <a:bodyPr/>
          <a:lstStyle/>
          <a:p>
            <a:r>
              <a:rPr lang="en-US" dirty="0"/>
              <a:t>Disk components</a:t>
            </a:r>
          </a:p>
          <a:p>
            <a:pPr lvl="1"/>
            <a:r>
              <a:rPr lang="en-US" dirty="0"/>
              <a:t>platters</a:t>
            </a:r>
          </a:p>
          <a:p>
            <a:pPr lvl="1"/>
            <a:r>
              <a:rPr lang="en-US" dirty="0"/>
              <a:t>surfaces</a:t>
            </a:r>
          </a:p>
          <a:p>
            <a:pPr lvl="1"/>
            <a:r>
              <a:rPr lang="en-US" dirty="0"/>
              <a:t>tracks</a:t>
            </a:r>
          </a:p>
          <a:p>
            <a:pPr lvl="1"/>
            <a:r>
              <a:rPr lang="en-US" dirty="0"/>
              <a:t>sectors</a:t>
            </a:r>
          </a:p>
          <a:p>
            <a:pPr lvl="1"/>
            <a:r>
              <a:rPr lang="en-US" dirty="0"/>
              <a:t>cylinders</a:t>
            </a:r>
          </a:p>
          <a:p>
            <a:pPr lvl="1"/>
            <a:r>
              <a:rPr lang="en-US" dirty="0"/>
              <a:t>arm</a:t>
            </a:r>
          </a:p>
          <a:p>
            <a:pPr lvl="1"/>
            <a:r>
              <a:rPr lang="en-US" dirty="0"/>
              <a:t>heads</a:t>
            </a:r>
          </a:p>
        </p:txBody>
      </p:sp>
      <p:sp>
        <p:nvSpPr>
          <p:cNvPr id="240648" name="Rectangle 8"/>
          <p:cNvSpPr>
            <a:spLocks noChangeArrowheads="1"/>
          </p:cNvSpPr>
          <p:nvPr/>
        </p:nvSpPr>
        <p:spPr bwMode="auto">
          <a:xfrm>
            <a:off x="3127376" y="4792981"/>
            <a:ext cx="676275" cy="304800"/>
          </a:xfrm>
          <a:prstGeom prst="rect">
            <a:avLst/>
          </a:prstGeom>
          <a:noFill/>
          <a:ln>
            <a:noFill/>
          </a:ln>
          <a:effectLst/>
          <a:extLst>
            <a:ext uri="{909E8E84-426E-40dd-AFC4-6F175D3DCCD1}">
              <a14:hiddenFill xmlns="" xmlns:a14="http://schemas.microsoft.com/office/drawing/2010/main">
                <a:solidFill>
                  <a:srgbClr val="EBEB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sz="1400" dirty="0"/>
              <a:t>platter</a:t>
            </a:r>
          </a:p>
        </p:txBody>
      </p:sp>
      <p:sp>
        <p:nvSpPr>
          <p:cNvPr id="240649" name="Line 9"/>
          <p:cNvSpPr>
            <a:spLocks noChangeShapeType="1"/>
          </p:cNvSpPr>
          <p:nvPr/>
        </p:nvSpPr>
        <p:spPr bwMode="auto">
          <a:xfrm>
            <a:off x="3736974" y="4953000"/>
            <a:ext cx="371476" cy="7938"/>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660" name="Oval 20"/>
          <p:cNvSpPr>
            <a:spLocks noChangeArrowheads="1"/>
          </p:cNvSpPr>
          <p:nvPr/>
        </p:nvSpPr>
        <p:spPr bwMode="auto">
          <a:xfrm>
            <a:off x="4641850" y="4725988"/>
            <a:ext cx="1905000" cy="395287"/>
          </a:xfrm>
          <a:prstGeom prst="ellipse">
            <a:avLst/>
          </a:prstGeom>
          <a:solidFill>
            <a:schemeClr val="hlink"/>
          </a:solidFill>
          <a:ln w="2857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646" name="Oval 6"/>
          <p:cNvSpPr>
            <a:spLocks noChangeArrowheads="1"/>
          </p:cNvSpPr>
          <p:nvPr/>
        </p:nvSpPr>
        <p:spPr bwMode="auto">
          <a:xfrm>
            <a:off x="4176713" y="4038600"/>
            <a:ext cx="2819400" cy="762000"/>
          </a:xfrm>
          <a:prstGeom prst="ellipse">
            <a:avLst/>
          </a:prstGeom>
          <a:solidFill>
            <a:schemeClr val="hlink"/>
          </a:solidFill>
          <a:ln w="1270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659" name="Oval 19"/>
          <p:cNvSpPr>
            <a:spLocks noChangeArrowheads="1"/>
          </p:cNvSpPr>
          <p:nvPr/>
        </p:nvSpPr>
        <p:spPr bwMode="auto">
          <a:xfrm>
            <a:off x="4652963" y="4171950"/>
            <a:ext cx="1905000" cy="395288"/>
          </a:xfrm>
          <a:prstGeom prst="ellipse">
            <a:avLst/>
          </a:prstGeom>
          <a:solidFill>
            <a:schemeClr val="hlink"/>
          </a:solidFill>
          <a:ln w="2857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645" name="Oval 5"/>
          <p:cNvSpPr>
            <a:spLocks noChangeArrowheads="1"/>
          </p:cNvSpPr>
          <p:nvPr/>
        </p:nvSpPr>
        <p:spPr bwMode="auto">
          <a:xfrm>
            <a:off x="4176713" y="3505200"/>
            <a:ext cx="2819400" cy="762000"/>
          </a:xfrm>
          <a:prstGeom prst="ellipse">
            <a:avLst/>
          </a:prstGeom>
          <a:solidFill>
            <a:schemeClr val="hlink"/>
          </a:solidFill>
          <a:ln w="1270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658" name="Oval 18"/>
          <p:cNvSpPr>
            <a:spLocks noChangeArrowheads="1"/>
          </p:cNvSpPr>
          <p:nvPr/>
        </p:nvSpPr>
        <p:spPr bwMode="auto">
          <a:xfrm>
            <a:off x="4648200" y="3644900"/>
            <a:ext cx="1905000" cy="395288"/>
          </a:xfrm>
          <a:prstGeom prst="ellipse">
            <a:avLst/>
          </a:prstGeom>
          <a:solidFill>
            <a:schemeClr val="hlink"/>
          </a:solidFill>
          <a:ln w="2857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644" name="Oval 4"/>
          <p:cNvSpPr>
            <a:spLocks noChangeArrowheads="1"/>
          </p:cNvSpPr>
          <p:nvPr/>
        </p:nvSpPr>
        <p:spPr bwMode="auto">
          <a:xfrm>
            <a:off x="4176713" y="2971800"/>
            <a:ext cx="2819400" cy="762000"/>
          </a:xfrm>
          <a:prstGeom prst="ellipse">
            <a:avLst/>
          </a:prstGeom>
          <a:solidFill>
            <a:schemeClr val="hlink"/>
          </a:solidFill>
          <a:ln w="1270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650" name="Freeform 10"/>
          <p:cNvSpPr>
            <a:spLocks/>
          </p:cNvSpPr>
          <p:nvPr/>
        </p:nvSpPr>
        <p:spPr bwMode="auto">
          <a:xfrm>
            <a:off x="6843713" y="3200400"/>
            <a:ext cx="838200" cy="152400"/>
          </a:xfrm>
          <a:custGeom>
            <a:avLst/>
            <a:gdLst>
              <a:gd name="T0" fmla="*/ 624 w 624"/>
              <a:gd name="T1" fmla="*/ 0 h 96"/>
              <a:gd name="T2" fmla="*/ 48 w 624"/>
              <a:gd name="T3" fmla="*/ 0 h 96"/>
              <a:gd name="T4" fmla="*/ 0 w 624"/>
              <a:gd name="T5" fmla="*/ 96 h 96"/>
            </a:gdLst>
            <a:ahLst/>
            <a:cxnLst>
              <a:cxn ang="0">
                <a:pos x="T0" y="T1"/>
              </a:cxn>
              <a:cxn ang="0">
                <a:pos x="T2" y="T3"/>
              </a:cxn>
              <a:cxn ang="0">
                <a:pos x="T4" y="T5"/>
              </a:cxn>
            </a:cxnLst>
            <a:rect l="0" t="0" r="r" b="b"/>
            <a:pathLst>
              <a:path w="624" h="96">
                <a:moveTo>
                  <a:pt x="624" y="0"/>
                </a:moveTo>
                <a:lnTo>
                  <a:pt x="48" y="0"/>
                </a:lnTo>
                <a:lnTo>
                  <a:pt x="0" y="96"/>
                </a:lnTo>
              </a:path>
            </a:pathLst>
          </a:custGeom>
          <a:noFill/>
          <a:ln w="12700" cap="flat" cmpd="sng">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rgbClr val="EBEB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651" name="Rectangle 11"/>
          <p:cNvSpPr>
            <a:spLocks noChangeArrowheads="1"/>
          </p:cNvSpPr>
          <p:nvPr/>
        </p:nvSpPr>
        <p:spPr bwMode="auto">
          <a:xfrm>
            <a:off x="7639050" y="3048000"/>
            <a:ext cx="765175" cy="304800"/>
          </a:xfrm>
          <a:prstGeom prst="rect">
            <a:avLst/>
          </a:prstGeom>
          <a:noFill/>
          <a:ln>
            <a:noFill/>
          </a:ln>
          <a:effectLst/>
          <a:extLst>
            <a:ext uri="{909E8E84-426E-40dd-AFC4-6F175D3DCCD1}">
              <a14:hiddenFill xmlns="" xmlns:a14="http://schemas.microsoft.com/office/drawing/2010/main">
                <a:solidFill>
                  <a:srgbClr val="EBEB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sz="1400"/>
              <a:t>surface</a:t>
            </a:r>
          </a:p>
        </p:txBody>
      </p:sp>
      <p:sp>
        <p:nvSpPr>
          <p:cNvPr id="240652" name="Oval 12"/>
          <p:cNvSpPr>
            <a:spLocks noChangeArrowheads="1"/>
          </p:cNvSpPr>
          <p:nvPr/>
        </p:nvSpPr>
        <p:spPr bwMode="auto">
          <a:xfrm>
            <a:off x="4633913" y="3144838"/>
            <a:ext cx="1905000" cy="387350"/>
          </a:xfrm>
          <a:prstGeom prst="ellipse">
            <a:avLst/>
          </a:prstGeom>
          <a:solidFill>
            <a:schemeClr val="hlink"/>
          </a:solidFill>
          <a:ln w="2857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653" name="Line 13"/>
          <p:cNvSpPr>
            <a:spLocks noChangeShapeType="1"/>
          </p:cNvSpPr>
          <p:nvPr/>
        </p:nvSpPr>
        <p:spPr bwMode="auto">
          <a:xfrm>
            <a:off x="4862513" y="2543175"/>
            <a:ext cx="152400" cy="609600"/>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654" name="Rectangle 14"/>
          <p:cNvSpPr>
            <a:spLocks noChangeArrowheads="1"/>
          </p:cNvSpPr>
          <p:nvPr/>
        </p:nvSpPr>
        <p:spPr bwMode="auto">
          <a:xfrm>
            <a:off x="4557713" y="2314575"/>
            <a:ext cx="568325" cy="304800"/>
          </a:xfrm>
          <a:prstGeom prst="rect">
            <a:avLst/>
          </a:prstGeom>
          <a:noFill/>
          <a:ln>
            <a:noFill/>
          </a:ln>
          <a:effectLst/>
          <a:extLst>
            <a:ext uri="{909E8E84-426E-40dd-AFC4-6F175D3DCCD1}">
              <a14:hiddenFill xmlns="" xmlns:a14="http://schemas.microsoft.com/office/drawing/2010/main">
                <a:solidFill>
                  <a:srgbClr val="EBEB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sz="1400"/>
              <a:t>track</a:t>
            </a:r>
          </a:p>
        </p:txBody>
      </p:sp>
      <p:sp>
        <p:nvSpPr>
          <p:cNvPr id="240655" name="Line 15"/>
          <p:cNvSpPr>
            <a:spLocks noChangeShapeType="1"/>
          </p:cNvSpPr>
          <p:nvPr/>
        </p:nvSpPr>
        <p:spPr bwMode="auto">
          <a:xfrm>
            <a:off x="6188075" y="3187700"/>
            <a:ext cx="179388" cy="49213"/>
          </a:xfrm>
          <a:prstGeom prst="line">
            <a:avLst/>
          </a:prstGeom>
          <a:noFill/>
          <a:ln w="57150">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656" name="Line 16"/>
          <p:cNvSpPr>
            <a:spLocks noChangeShapeType="1"/>
          </p:cNvSpPr>
          <p:nvPr/>
        </p:nvSpPr>
        <p:spPr bwMode="auto">
          <a:xfrm flipH="1">
            <a:off x="6291263" y="2454275"/>
            <a:ext cx="147637" cy="677863"/>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657" name="Rectangle 17"/>
          <p:cNvSpPr>
            <a:spLocks noChangeArrowheads="1"/>
          </p:cNvSpPr>
          <p:nvPr/>
        </p:nvSpPr>
        <p:spPr bwMode="auto">
          <a:xfrm>
            <a:off x="6205538" y="2184400"/>
            <a:ext cx="666750" cy="304800"/>
          </a:xfrm>
          <a:prstGeom prst="rect">
            <a:avLst/>
          </a:prstGeom>
          <a:noFill/>
          <a:ln>
            <a:noFill/>
          </a:ln>
          <a:effectLst/>
          <a:extLst>
            <a:ext uri="{909E8E84-426E-40dd-AFC4-6F175D3DCCD1}">
              <a14:hiddenFill xmlns="" xmlns:a14="http://schemas.microsoft.com/office/drawing/2010/main">
                <a:solidFill>
                  <a:srgbClr val="EBEB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sz="1400"/>
              <a:t>sector</a:t>
            </a:r>
          </a:p>
        </p:txBody>
      </p:sp>
      <p:sp>
        <p:nvSpPr>
          <p:cNvPr id="240661" name="Line 21"/>
          <p:cNvSpPr>
            <a:spLocks noChangeShapeType="1"/>
          </p:cNvSpPr>
          <p:nvPr/>
        </p:nvSpPr>
        <p:spPr bwMode="auto">
          <a:xfrm>
            <a:off x="4646613" y="3316288"/>
            <a:ext cx="0" cy="1636712"/>
          </a:xfrm>
          <a:prstGeom prst="line">
            <a:avLst/>
          </a:prstGeom>
          <a:noFill/>
          <a:ln w="12700">
            <a:solidFill>
              <a:schemeClr val="tx1"/>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662" name="Line 22"/>
          <p:cNvSpPr>
            <a:spLocks noChangeShapeType="1"/>
          </p:cNvSpPr>
          <p:nvPr/>
        </p:nvSpPr>
        <p:spPr bwMode="auto">
          <a:xfrm>
            <a:off x="6545263" y="3321050"/>
            <a:ext cx="0" cy="1636713"/>
          </a:xfrm>
          <a:prstGeom prst="line">
            <a:avLst/>
          </a:prstGeom>
          <a:noFill/>
          <a:ln w="12700">
            <a:solidFill>
              <a:schemeClr val="tx1"/>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663" name="Line 23"/>
          <p:cNvSpPr>
            <a:spLocks noChangeShapeType="1"/>
          </p:cNvSpPr>
          <p:nvPr/>
        </p:nvSpPr>
        <p:spPr bwMode="auto">
          <a:xfrm flipV="1">
            <a:off x="3832225" y="4029074"/>
            <a:ext cx="795338" cy="65087"/>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664" name="Rectangle 24"/>
          <p:cNvSpPr>
            <a:spLocks noChangeArrowheads="1"/>
          </p:cNvSpPr>
          <p:nvPr/>
        </p:nvSpPr>
        <p:spPr bwMode="auto">
          <a:xfrm>
            <a:off x="3073083" y="3932874"/>
            <a:ext cx="795338" cy="304800"/>
          </a:xfrm>
          <a:prstGeom prst="rect">
            <a:avLst/>
          </a:prstGeom>
          <a:noFill/>
          <a:ln>
            <a:noFill/>
          </a:ln>
          <a:effectLst/>
          <a:extLst>
            <a:ext uri="{909E8E84-426E-40dd-AFC4-6F175D3DCCD1}">
              <a14:hiddenFill xmlns="" xmlns:a14="http://schemas.microsoft.com/office/drawing/2010/main">
                <a:solidFill>
                  <a:srgbClr val="EBEB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sz="1400" dirty="0"/>
              <a:t>cylinder</a:t>
            </a:r>
          </a:p>
        </p:txBody>
      </p:sp>
      <p:grpSp>
        <p:nvGrpSpPr>
          <p:cNvPr id="240676" name="Group 36"/>
          <p:cNvGrpSpPr>
            <a:grpSpLocks/>
          </p:cNvGrpSpPr>
          <p:nvPr/>
        </p:nvGrpSpPr>
        <p:grpSpPr bwMode="auto">
          <a:xfrm>
            <a:off x="6719888" y="3697288"/>
            <a:ext cx="1495425" cy="1141412"/>
            <a:chOff x="4434" y="1657"/>
            <a:chExt cx="942" cy="719"/>
          </a:xfrm>
        </p:grpSpPr>
        <p:sp>
          <p:nvSpPr>
            <p:cNvPr id="240667" name="Line 27"/>
            <p:cNvSpPr>
              <a:spLocks noChangeShapeType="1"/>
            </p:cNvSpPr>
            <p:nvPr/>
          </p:nvSpPr>
          <p:spPr bwMode="auto">
            <a:xfrm>
              <a:off x="4848" y="2016"/>
              <a:ext cx="528" cy="0"/>
            </a:xfrm>
            <a:prstGeom prst="line">
              <a:avLst/>
            </a:prstGeom>
            <a:noFill/>
            <a:ln w="28575">
              <a:solidFill>
                <a:schemeClr val="accent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668" name="Line 28"/>
            <p:cNvSpPr>
              <a:spLocks noChangeShapeType="1"/>
            </p:cNvSpPr>
            <p:nvPr/>
          </p:nvSpPr>
          <p:spPr bwMode="auto">
            <a:xfrm>
              <a:off x="4848" y="1680"/>
              <a:ext cx="0" cy="672"/>
            </a:xfrm>
            <a:prstGeom prst="line">
              <a:avLst/>
            </a:prstGeom>
            <a:noFill/>
            <a:ln w="28575">
              <a:solidFill>
                <a:schemeClr val="accent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669" name="Line 29"/>
            <p:cNvSpPr>
              <a:spLocks noChangeShapeType="1"/>
            </p:cNvSpPr>
            <p:nvPr/>
          </p:nvSpPr>
          <p:spPr bwMode="auto">
            <a:xfrm>
              <a:off x="4464" y="2016"/>
              <a:ext cx="384" cy="0"/>
            </a:xfrm>
            <a:prstGeom prst="line">
              <a:avLst/>
            </a:prstGeom>
            <a:noFill/>
            <a:ln w="28575">
              <a:solidFill>
                <a:schemeClr val="accent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670" name="Line 30"/>
            <p:cNvSpPr>
              <a:spLocks noChangeShapeType="1"/>
            </p:cNvSpPr>
            <p:nvPr/>
          </p:nvSpPr>
          <p:spPr bwMode="auto">
            <a:xfrm>
              <a:off x="4464" y="1680"/>
              <a:ext cx="384" cy="0"/>
            </a:xfrm>
            <a:prstGeom prst="line">
              <a:avLst/>
            </a:prstGeom>
            <a:noFill/>
            <a:ln w="28575">
              <a:solidFill>
                <a:schemeClr val="accent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671" name="Line 31"/>
            <p:cNvSpPr>
              <a:spLocks noChangeShapeType="1"/>
            </p:cNvSpPr>
            <p:nvPr/>
          </p:nvSpPr>
          <p:spPr bwMode="auto">
            <a:xfrm>
              <a:off x="4464" y="2352"/>
              <a:ext cx="384" cy="0"/>
            </a:xfrm>
            <a:prstGeom prst="line">
              <a:avLst/>
            </a:prstGeom>
            <a:noFill/>
            <a:ln w="28575">
              <a:solidFill>
                <a:schemeClr val="accent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673" name="Oval 33"/>
            <p:cNvSpPr>
              <a:spLocks noChangeArrowheads="1"/>
            </p:cNvSpPr>
            <p:nvPr/>
          </p:nvSpPr>
          <p:spPr bwMode="auto">
            <a:xfrm>
              <a:off x="4440" y="2328"/>
              <a:ext cx="48" cy="48"/>
            </a:xfrm>
            <a:prstGeom prst="ellipse">
              <a:avLst/>
            </a:prstGeom>
            <a:solidFill>
              <a:schemeClr val="accent2"/>
            </a:solidFill>
            <a:ln w="12700">
              <a:solidFill>
                <a:schemeClr val="accent2"/>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674" name="Oval 34"/>
            <p:cNvSpPr>
              <a:spLocks noChangeArrowheads="1"/>
            </p:cNvSpPr>
            <p:nvPr/>
          </p:nvSpPr>
          <p:spPr bwMode="auto">
            <a:xfrm>
              <a:off x="4434" y="1992"/>
              <a:ext cx="48" cy="48"/>
            </a:xfrm>
            <a:prstGeom prst="ellipse">
              <a:avLst/>
            </a:prstGeom>
            <a:solidFill>
              <a:schemeClr val="accent2"/>
            </a:solidFill>
            <a:ln w="12700">
              <a:solidFill>
                <a:schemeClr val="accent2"/>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675" name="Oval 35"/>
            <p:cNvSpPr>
              <a:spLocks noChangeArrowheads="1"/>
            </p:cNvSpPr>
            <p:nvPr/>
          </p:nvSpPr>
          <p:spPr bwMode="auto">
            <a:xfrm>
              <a:off x="4438" y="1657"/>
              <a:ext cx="48" cy="48"/>
            </a:xfrm>
            <a:prstGeom prst="ellipse">
              <a:avLst/>
            </a:prstGeom>
            <a:solidFill>
              <a:schemeClr val="accent2"/>
            </a:solidFill>
            <a:ln w="12700">
              <a:solidFill>
                <a:schemeClr val="accent2"/>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40677" name="Line 37"/>
          <p:cNvSpPr>
            <a:spLocks noChangeShapeType="1"/>
          </p:cNvSpPr>
          <p:nvPr/>
        </p:nvSpPr>
        <p:spPr bwMode="auto">
          <a:xfrm flipV="1">
            <a:off x="7910513" y="4343400"/>
            <a:ext cx="0" cy="609600"/>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678" name="Rectangle 38"/>
          <p:cNvSpPr>
            <a:spLocks noChangeArrowheads="1"/>
          </p:cNvSpPr>
          <p:nvPr/>
        </p:nvSpPr>
        <p:spPr bwMode="auto">
          <a:xfrm>
            <a:off x="7681913" y="4876800"/>
            <a:ext cx="488950" cy="304800"/>
          </a:xfrm>
          <a:prstGeom prst="rect">
            <a:avLst/>
          </a:prstGeom>
          <a:noFill/>
          <a:ln>
            <a:noFill/>
          </a:ln>
          <a:effectLst/>
          <a:extLst>
            <a:ext uri="{909E8E84-426E-40dd-AFC4-6F175D3DCCD1}">
              <a14:hiddenFill xmlns="" xmlns:a14="http://schemas.microsoft.com/office/drawing/2010/main">
                <a:solidFill>
                  <a:srgbClr val="EBEB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sz="1400"/>
              <a:t>arm</a:t>
            </a:r>
          </a:p>
        </p:txBody>
      </p:sp>
      <p:sp>
        <p:nvSpPr>
          <p:cNvPr id="240679" name="Line 39"/>
          <p:cNvSpPr>
            <a:spLocks noChangeShapeType="1"/>
          </p:cNvSpPr>
          <p:nvPr/>
        </p:nvSpPr>
        <p:spPr bwMode="auto">
          <a:xfrm flipV="1">
            <a:off x="6767513" y="4876800"/>
            <a:ext cx="0" cy="609600"/>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680" name="Rectangle 40"/>
          <p:cNvSpPr>
            <a:spLocks noChangeArrowheads="1"/>
          </p:cNvSpPr>
          <p:nvPr/>
        </p:nvSpPr>
        <p:spPr bwMode="auto">
          <a:xfrm>
            <a:off x="6494463" y="5410200"/>
            <a:ext cx="577850" cy="304800"/>
          </a:xfrm>
          <a:prstGeom prst="rect">
            <a:avLst/>
          </a:prstGeom>
          <a:noFill/>
          <a:ln>
            <a:noFill/>
          </a:ln>
          <a:effectLst/>
          <a:extLst>
            <a:ext uri="{909E8E84-426E-40dd-AFC4-6F175D3DCCD1}">
              <a14:hiddenFill xmlns="" xmlns:a14="http://schemas.microsoft.com/office/drawing/2010/main">
                <a:solidFill>
                  <a:srgbClr val="EBEB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sz="1400"/>
              <a:t>head</a:t>
            </a:r>
          </a:p>
        </p:txBody>
      </p:sp>
      <p:pic>
        <p:nvPicPr>
          <p:cNvPr id="1028" name="Picture 4" descr="See the source image">
            <a:extLst>
              <a:ext uri="{FF2B5EF4-FFF2-40B4-BE49-F238E27FC236}">
                <a16:creationId xmlns:a16="http://schemas.microsoft.com/office/drawing/2014/main" xmlns="" id="{0BCA4798-07C1-4D0B-9093-8A28706F14B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1437" y="3886200"/>
            <a:ext cx="3103559" cy="3103559"/>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mc:Choice xmlns:p14="http://schemas.microsoft.com/office/powerpoint/2010/main" Requires="p14">
          <p:contentPart p14:bwMode="auto" r:id="rId4">
            <p14:nvContentPartPr>
              <p14:cNvPr id="2" name="Ink 1"/>
              <p14:cNvContentPartPr/>
              <p14:nvPr/>
            </p14:nvContentPartPr>
            <p14:xfrm>
              <a:off x="4003920" y="913320"/>
              <a:ext cx="4878000" cy="4848840"/>
            </p14:xfrm>
          </p:contentPart>
        </mc:Choice>
        <mc:Fallback>
          <p:pic>
            <p:nvPicPr>
              <p:cNvPr id="2" name="Ink 1"/>
              <p:cNvPicPr/>
              <p:nvPr/>
            </p:nvPicPr>
            <p:blipFill>
              <a:blip r:embed="rId5"/>
              <a:stretch>
                <a:fillRect/>
              </a:stretch>
            </p:blipFill>
            <p:spPr>
              <a:xfrm>
                <a:off x="3998880" y="907920"/>
                <a:ext cx="4889880" cy="4859640"/>
              </a:xfrm>
              <a:prstGeom prst="rect">
                <a:avLst/>
              </a:prstGeom>
            </p:spPr>
          </p:pic>
        </mc:Fallback>
      </mc:AlternateContent>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A1F748-4DC3-4F65-BA03-360FC3594C4C}" type="slidenum">
              <a:rPr lang="en-US"/>
              <a:pPr/>
              <a:t>19</a:t>
            </a:fld>
            <a:endParaRPr lang="en-US"/>
          </a:p>
        </p:txBody>
      </p:sp>
      <p:sp>
        <p:nvSpPr>
          <p:cNvPr id="241666" name="Rectangle 2"/>
          <p:cNvSpPr>
            <a:spLocks noGrp="1" noChangeArrowheads="1"/>
          </p:cNvSpPr>
          <p:nvPr>
            <p:ph type="title"/>
          </p:nvPr>
        </p:nvSpPr>
        <p:spPr/>
        <p:txBody>
          <a:bodyPr/>
          <a:lstStyle/>
          <a:p>
            <a:r>
              <a:rPr lang="en-US"/>
              <a:t>Interacting with disks</a:t>
            </a:r>
          </a:p>
        </p:txBody>
      </p:sp>
      <p:sp>
        <p:nvSpPr>
          <p:cNvPr id="241667" name="Rectangle 3"/>
          <p:cNvSpPr>
            <a:spLocks noGrp="1" noChangeArrowheads="1"/>
          </p:cNvSpPr>
          <p:nvPr>
            <p:ph type="body" idx="1"/>
          </p:nvPr>
        </p:nvSpPr>
        <p:spPr/>
        <p:txBody>
          <a:bodyPr/>
          <a:lstStyle/>
          <a:p>
            <a:r>
              <a:rPr lang="en-US"/>
              <a:t>In the old days…</a:t>
            </a:r>
          </a:p>
          <a:p>
            <a:pPr lvl="1"/>
            <a:r>
              <a:rPr lang="en-US"/>
              <a:t>OS would have to specify cylinder #, sector #, surface #, transfer size</a:t>
            </a:r>
          </a:p>
          <a:p>
            <a:pPr lvl="2"/>
            <a:r>
              <a:rPr lang="en-US"/>
              <a:t>i.e., OS needs to know all of the disk parameters</a:t>
            </a:r>
          </a:p>
          <a:p>
            <a:r>
              <a:rPr lang="en-US"/>
              <a:t>Modern disks are even more complicated</a:t>
            </a:r>
          </a:p>
          <a:p>
            <a:pPr lvl="1"/>
            <a:r>
              <a:rPr lang="en-US"/>
              <a:t>not all sectors are the same size, sectors are remapped, …</a:t>
            </a:r>
          </a:p>
          <a:p>
            <a:pPr lvl="1"/>
            <a:r>
              <a:rPr lang="en-US"/>
              <a:t>disk provides a higher-level interface, e.g., SCSI</a:t>
            </a:r>
          </a:p>
          <a:p>
            <a:pPr lvl="2"/>
            <a:r>
              <a:rPr lang="en-US"/>
              <a:t>exports data as a logical array of blocks [0 … N]</a:t>
            </a:r>
          </a:p>
          <a:p>
            <a:pPr lvl="2"/>
            <a:r>
              <a:rPr lang="en-US"/>
              <a:t>maps </a:t>
            </a:r>
            <a:r>
              <a:rPr lang="en-US">
                <a:solidFill>
                  <a:srgbClr val="FF0000"/>
                </a:solidFill>
              </a:rPr>
              <a:t>logical blocks</a:t>
            </a:r>
            <a:r>
              <a:rPr lang="en-US"/>
              <a:t> to cylinder/surface/sector</a:t>
            </a:r>
          </a:p>
          <a:p>
            <a:pPr lvl="2"/>
            <a:r>
              <a:rPr lang="en-US"/>
              <a:t>OS only needs to name logical block #, disk maps this to cylinder/surface/sector</a:t>
            </a:r>
          </a:p>
          <a:p>
            <a:pPr lvl="2"/>
            <a:r>
              <a:rPr lang="en-US"/>
              <a:t>on-board cache</a:t>
            </a:r>
          </a:p>
          <a:p>
            <a:pPr lvl="2"/>
            <a:r>
              <a:rPr lang="en-US"/>
              <a:t>as a result, physical parameters are hidden from OS</a:t>
            </a:r>
          </a:p>
          <a:p>
            <a:pPr lvl="3"/>
            <a:r>
              <a:rPr lang="en-US"/>
              <a:t>both good and bad</a:t>
            </a:r>
          </a:p>
        </p:txBody>
      </p:sp>
      <mc:AlternateContent xmlns:mc="http://schemas.openxmlformats.org/markup-compatibility/2006">
        <mc:Choice xmlns:p14="http://schemas.microsoft.com/office/powerpoint/2010/main" Requires="p14">
          <p:contentPart p14:bwMode="auto" r:id="rId3">
            <p14:nvContentPartPr>
              <p14:cNvPr id="2" name="Ink 1"/>
              <p14:cNvContentPartPr/>
              <p14:nvPr/>
            </p14:nvContentPartPr>
            <p14:xfrm>
              <a:off x="2353680" y="1722960"/>
              <a:ext cx="5171760" cy="2917080"/>
            </p14:xfrm>
          </p:contentPart>
        </mc:Choice>
        <mc:Fallback>
          <p:pic>
            <p:nvPicPr>
              <p:cNvPr id="2" name="Ink 1"/>
              <p:cNvPicPr/>
              <p:nvPr/>
            </p:nvPicPr>
            <p:blipFill>
              <a:blip r:embed="rId4"/>
              <a:stretch>
                <a:fillRect/>
              </a:stretch>
            </p:blipFill>
            <p:spPr>
              <a:xfrm>
                <a:off x="2348280" y="1719720"/>
                <a:ext cx="5182560" cy="2925720"/>
              </a:xfrm>
              <a:prstGeom prst="rect">
                <a:avLst/>
              </a:prstGeom>
            </p:spPr>
          </p:pic>
        </mc:Fallback>
      </mc:AlternateContent>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a:extLst>
              <a:ext uri="{FF2B5EF4-FFF2-40B4-BE49-F238E27FC236}">
                <a16:creationId xmlns:a16="http://schemas.microsoft.com/office/drawing/2014/main" xmlns="" id="{E4CCE482-5AD6-49C0-AEE3-C4B7DE49A7A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fld id="{79087F86-D654-462C-AF61-AF3CFFD307E9}" type="slidenum">
              <a:rPr lang="en-US" altLang="en-US"/>
              <a:pPr/>
              <a:t>2</a:t>
            </a:fld>
            <a:endParaRPr lang="en-US" altLang="en-US"/>
          </a:p>
        </p:txBody>
      </p:sp>
      <p:sp>
        <p:nvSpPr>
          <p:cNvPr id="3075" name="Rectangle 1026">
            <a:extLst>
              <a:ext uri="{FF2B5EF4-FFF2-40B4-BE49-F238E27FC236}">
                <a16:creationId xmlns:a16="http://schemas.microsoft.com/office/drawing/2014/main" xmlns="" id="{8F286EA4-C215-4465-A11F-DE1AD1C41590}"/>
              </a:ext>
            </a:extLst>
          </p:cNvPr>
          <p:cNvSpPr>
            <a:spLocks noGrp="1" noChangeArrowheads="1"/>
          </p:cNvSpPr>
          <p:nvPr>
            <p:ph type="title"/>
          </p:nvPr>
        </p:nvSpPr>
        <p:spPr>
          <a:xfrm>
            <a:off x="0" y="381000"/>
            <a:ext cx="9144000" cy="685800"/>
          </a:xfrm>
        </p:spPr>
        <p:txBody>
          <a:bodyPr/>
          <a:lstStyle/>
          <a:p>
            <a:r>
              <a:rPr lang="en-US" altLang="en-US"/>
              <a:t>What</a:t>
            </a:r>
            <a:r>
              <a:rPr lang="ja-JP" altLang="en-US"/>
              <a:t>’</a:t>
            </a:r>
            <a:r>
              <a:rPr lang="en-US" altLang="ja-JP"/>
              <a:t>s Ahead</a:t>
            </a:r>
            <a:endParaRPr lang="en-US" altLang="en-US"/>
          </a:p>
        </p:txBody>
      </p:sp>
      <p:sp>
        <p:nvSpPr>
          <p:cNvPr id="3076" name="Rectangle 1027">
            <a:extLst>
              <a:ext uri="{FF2B5EF4-FFF2-40B4-BE49-F238E27FC236}">
                <a16:creationId xmlns:a16="http://schemas.microsoft.com/office/drawing/2014/main" xmlns="" id="{C3B7F2B6-7DB1-48D4-B951-2E03A8736F22}"/>
              </a:ext>
            </a:extLst>
          </p:cNvPr>
          <p:cNvSpPr>
            <a:spLocks noGrp="1" noChangeArrowheads="1"/>
          </p:cNvSpPr>
          <p:nvPr>
            <p:ph type="body" idx="1"/>
          </p:nvPr>
        </p:nvSpPr>
        <p:spPr/>
        <p:txBody>
          <a:bodyPr/>
          <a:lstStyle/>
          <a:p>
            <a:r>
              <a:rPr lang="en-US" altLang="en-US" dirty="0"/>
              <a:t>High level view of the I/O System</a:t>
            </a:r>
          </a:p>
          <a:p>
            <a:r>
              <a:rPr lang="en-US" altLang="en-US" dirty="0"/>
              <a:t>We will concentrate on two major I/O components</a:t>
            </a:r>
          </a:p>
          <a:p>
            <a:r>
              <a:rPr lang="en-US" altLang="en-US" dirty="0"/>
              <a:t>Secondary Storage</a:t>
            </a:r>
          </a:p>
          <a:p>
            <a:pPr lvl="1"/>
            <a:r>
              <a:rPr lang="en-US" altLang="en-US" dirty="0"/>
              <a:t>Disk Drives and SSD</a:t>
            </a:r>
          </a:p>
          <a:p>
            <a:r>
              <a:rPr lang="en-US" altLang="en-US" dirty="0"/>
              <a:t>File System</a:t>
            </a:r>
          </a:p>
          <a:p>
            <a:pPr lvl="1"/>
            <a:r>
              <a:rPr lang="en-US" altLang="en-US" dirty="0"/>
              <a:t>Objectives</a:t>
            </a:r>
          </a:p>
          <a:p>
            <a:pPr lvl="1"/>
            <a:r>
              <a:rPr lang="en-US" altLang="en-US" dirty="0"/>
              <a:t>Programming Interface</a:t>
            </a:r>
          </a:p>
          <a:p>
            <a:pPr lvl="1"/>
            <a:r>
              <a:rPr lang="en-US" altLang="en-US" dirty="0"/>
              <a:t>On-Disk Structure (Storage layout)</a:t>
            </a:r>
          </a:p>
        </p:txBody>
      </p:sp>
      <mc:AlternateContent xmlns:mc="http://schemas.openxmlformats.org/markup-compatibility/2006">
        <mc:Choice xmlns:p14="http://schemas.microsoft.com/office/powerpoint/2010/main" Requires="p14">
          <p:contentPart p14:bwMode="auto" r:id="rId3">
            <p14:nvContentPartPr>
              <p14:cNvPr id="2" name="Ink 1"/>
              <p14:cNvContentPartPr/>
              <p14:nvPr/>
            </p14:nvContentPartPr>
            <p14:xfrm>
              <a:off x="1482480" y="3391920"/>
              <a:ext cx="4407840" cy="986040"/>
            </p14:xfrm>
          </p:contentPart>
        </mc:Choice>
        <mc:Fallback>
          <p:pic>
            <p:nvPicPr>
              <p:cNvPr id="2" name="Ink 1"/>
              <p:cNvPicPr/>
              <p:nvPr/>
            </p:nvPicPr>
            <p:blipFill>
              <a:blip r:embed="rId4"/>
              <a:stretch>
                <a:fillRect/>
              </a:stretch>
            </p:blipFill>
            <p:spPr>
              <a:xfrm>
                <a:off x="1478520" y="3386880"/>
                <a:ext cx="4416120" cy="995040"/>
              </a:xfrm>
              <a:prstGeom prst="rect">
                <a:avLst/>
              </a:prstGeom>
            </p:spPr>
          </p:pic>
        </mc:Fallback>
      </mc:AlternateContent>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82F6FE45-0CA4-4375-B969-41CE2D6AA218}"/>
              </a:ext>
            </a:extLst>
          </p:cNvPr>
          <p:cNvSpPr>
            <a:spLocks noGrp="1"/>
          </p:cNvSpPr>
          <p:nvPr>
            <p:ph type="title"/>
          </p:nvPr>
        </p:nvSpPr>
        <p:spPr/>
        <p:txBody>
          <a:bodyPr/>
          <a:lstStyle/>
          <a:p>
            <a:r>
              <a:rPr lang="en-US" dirty="0"/>
              <a:t>Disks and the File System</a:t>
            </a:r>
          </a:p>
        </p:txBody>
      </p:sp>
      <p:sp>
        <p:nvSpPr>
          <p:cNvPr id="5" name="Content Placeholder 4">
            <a:extLst>
              <a:ext uri="{FF2B5EF4-FFF2-40B4-BE49-F238E27FC236}">
                <a16:creationId xmlns:a16="http://schemas.microsoft.com/office/drawing/2014/main" xmlns="" id="{B490075A-780B-4E4D-B837-85B6A2A106FA}"/>
              </a:ext>
            </a:extLst>
          </p:cNvPr>
          <p:cNvSpPr>
            <a:spLocks noGrp="1"/>
          </p:cNvSpPr>
          <p:nvPr>
            <p:ph idx="1"/>
          </p:nvPr>
        </p:nvSpPr>
        <p:spPr/>
        <p:txBody>
          <a:bodyPr/>
          <a:lstStyle/>
          <a:p>
            <a:r>
              <a:rPr lang="en-US" dirty="0"/>
              <a:t>There is a lot more to say about disks and their peculiar characteristics, but some of it is antiquated because of Solid State Drives (SSD).  Hopefully, we will find time to talk about this later.  </a:t>
            </a:r>
          </a:p>
          <a:p>
            <a:endParaRPr lang="en-US" dirty="0"/>
          </a:p>
          <a:p>
            <a:r>
              <a:rPr lang="en-US" dirty="0"/>
              <a:t>From a simple File System perspective.  Secondary storage (disk and SSD) are logical blocks </a:t>
            </a:r>
            <a:r>
              <a:rPr lang="en-US"/>
              <a:t>that it </a:t>
            </a:r>
            <a:r>
              <a:rPr lang="en-US" dirty="0"/>
              <a:t>can read and write.</a:t>
            </a:r>
          </a:p>
          <a:p>
            <a:endParaRPr lang="en-US" dirty="0"/>
          </a:p>
          <a:p>
            <a:r>
              <a:rPr lang="en-US" dirty="0"/>
              <a:t>And the File System is our next topic.</a:t>
            </a:r>
          </a:p>
        </p:txBody>
      </p:sp>
      <p:sp>
        <p:nvSpPr>
          <p:cNvPr id="3" name="Slide Number Placeholder 2">
            <a:extLst>
              <a:ext uri="{FF2B5EF4-FFF2-40B4-BE49-F238E27FC236}">
                <a16:creationId xmlns:a16="http://schemas.microsoft.com/office/drawing/2014/main" xmlns="" id="{AB0892A0-AE3F-43C0-9F45-28F0C26F5689}"/>
              </a:ext>
            </a:extLst>
          </p:cNvPr>
          <p:cNvSpPr>
            <a:spLocks noGrp="1"/>
          </p:cNvSpPr>
          <p:nvPr>
            <p:ph type="sldNum" sz="quarter" idx="12"/>
          </p:nvPr>
        </p:nvSpPr>
        <p:spPr/>
        <p:txBody>
          <a:bodyPr/>
          <a:lstStyle/>
          <a:p>
            <a:fld id="{E8AD00CA-C5FA-47ED-A607-F38BB749EB3B}" type="slidenum">
              <a:rPr lang="en-US" altLang="en-US" smtClean="0"/>
              <a:pPr/>
              <a:t>20</a:t>
            </a:fld>
            <a:endParaRPr lang="en-US" altLang="en-US"/>
          </a:p>
        </p:txBody>
      </p:sp>
      <mc:AlternateContent xmlns:mc="http://schemas.openxmlformats.org/markup-compatibility/2006">
        <mc:Choice xmlns:p14="http://schemas.microsoft.com/office/powerpoint/2010/main" Requires="p14">
          <p:contentPart p14:bwMode="auto" r:id="rId2">
            <p14:nvContentPartPr>
              <p14:cNvPr id="2" name="Ink 1"/>
              <p14:cNvContentPartPr/>
              <p14:nvPr/>
            </p14:nvContentPartPr>
            <p14:xfrm>
              <a:off x="1216800" y="3621240"/>
              <a:ext cx="6849720" cy="508320"/>
            </p14:xfrm>
          </p:contentPart>
        </mc:Choice>
        <mc:Fallback>
          <p:pic>
            <p:nvPicPr>
              <p:cNvPr id="2" name="Ink 1"/>
              <p:cNvPicPr/>
              <p:nvPr/>
            </p:nvPicPr>
            <p:blipFill>
              <a:blip r:embed="rId3"/>
              <a:stretch>
                <a:fillRect/>
              </a:stretch>
            </p:blipFill>
            <p:spPr>
              <a:xfrm>
                <a:off x="1212840" y="3616560"/>
                <a:ext cx="6859080" cy="516960"/>
              </a:xfrm>
              <a:prstGeom prst="rect">
                <a:avLst/>
              </a:prstGeom>
            </p:spPr>
          </p:pic>
        </mc:Fallback>
      </mc:AlternateContent>
    </p:spTree>
    <p:extLst>
      <p:ext uri="{BB962C8B-B14F-4D97-AF65-F5344CB8AC3E}">
        <p14:creationId xmlns:p14="http://schemas.microsoft.com/office/powerpoint/2010/main" val="2208197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a:extLst>
              <a:ext uri="{FF2B5EF4-FFF2-40B4-BE49-F238E27FC236}">
                <a16:creationId xmlns:a16="http://schemas.microsoft.com/office/drawing/2014/main" xmlns="" id="{F217CFDB-6793-41AD-9437-2396674FB0F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fld id="{5741E7F7-7885-43E4-86BB-32F5AAC7E50B}" type="slidenum">
              <a:rPr lang="en-US" altLang="en-US"/>
              <a:pPr/>
              <a:t>3</a:t>
            </a:fld>
            <a:endParaRPr lang="en-US" altLang="en-US"/>
          </a:p>
        </p:txBody>
      </p:sp>
      <p:sp>
        <p:nvSpPr>
          <p:cNvPr id="4099" name="Rectangle 4">
            <a:extLst>
              <a:ext uri="{FF2B5EF4-FFF2-40B4-BE49-F238E27FC236}">
                <a16:creationId xmlns:a16="http://schemas.microsoft.com/office/drawing/2014/main" xmlns="" id="{68EE99F3-F5A7-4789-9179-70956013FC93}"/>
              </a:ext>
            </a:extLst>
          </p:cNvPr>
          <p:cNvSpPr>
            <a:spLocks noGrp="1" noChangeArrowheads="1"/>
          </p:cNvSpPr>
          <p:nvPr>
            <p:ph type="title"/>
          </p:nvPr>
        </p:nvSpPr>
        <p:spPr/>
        <p:txBody>
          <a:bodyPr/>
          <a:lstStyle/>
          <a:p>
            <a:r>
              <a:rPr lang="en-US" altLang="en-US" dirty="0"/>
              <a:t>But first the I/O System</a:t>
            </a:r>
            <a:br>
              <a:rPr lang="en-US" altLang="en-US" dirty="0"/>
            </a:br>
            <a:r>
              <a:rPr lang="en-US" altLang="en-US" dirty="0"/>
              <a:t>Hardware Environment</a:t>
            </a:r>
          </a:p>
        </p:txBody>
      </p:sp>
      <p:sp>
        <p:nvSpPr>
          <p:cNvPr id="4100" name="Rectangle 5">
            <a:extLst>
              <a:ext uri="{FF2B5EF4-FFF2-40B4-BE49-F238E27FC236}">
                <a16:creationId xmlns:a16="http://schemas.microsoft.com/office/drawing/2014/main" xmlns="" id="{A8D2FF25-FCAE-4466-AE74-E53391834E19}"/>
              </a:ext>
            </a:extLst>
          </p:cNvPr>
          <p:cNvSpPr>
            <a:spLocks noGrp="1" noChangeArrowheads="1"/>
          </p:cNvSpPr>
          <p:nvPr>
            <p:ph type="body" idx="1"/>
          </p:nvPr>
        </p:nvSpPr>
        <p:spPr/>
        <p:txBody>
          <a:bodyPr/>
          <a:lstStyle/>
          <a:p>
            <a:r>
              <a:rPr lang="en-US" altLang="en-US" sz="2000" dirty="0"/>
              <a:t>Major components of a computer system:</a:t>
            </a:r>
            <a:br>
              <a:rPr lang="en-US" altLang="en-US" sz="2000" dirty="0"/>
            </a:br>
            <a:r>
              <a:rPr lang="en-US" altLang="en-US" sz="2000" dirty="0"/>
              <a:t>CPU, memories (primary/secondary), I/O system</a:t>
            </a:r>
          </a:p>
          <a:p>
            <a:r>
              <a:rPr lang="en-US" altLang="en-US" sz="2000" dirty="0"/>
              <a:t>I/O devices:</a:t>
            </a:r>
          </a:p>
          <a:p>
            <a:pPr lvl="1"/>
            <a:r>
              <a:rPr lang="en-US" altLang="en-US" sz="1800" dirty="0"/>
              <a:t>Block devices – store information in fixed-sized blocks;</a:t>
            </a:r>
            <a:br>
              <a:rPr lang="en-US" altLang="en-US" sz="1800" dirty="0"/>
            </a:br>
            <a:r>
              <a:rPr lang="en-US" altLang="en-US" sz="1800" dirty="0"/>
              <a:t>typical sizes: 128-4096 bytes</a:t>
            </a:r>
          </a:p>
          <a:p>
            <a:pPr lvl="1"/>
            <a:r>
              <a:rPr lang="en-US" altLang="en-US" sz="1800" dirty="0"/>
              <a:t>Character devices – delivers/accepts stream of characters (bytes)</a:t>
            </a:r>
          </a:p>
          <a:p>
            <a:r>
              <a:rPr lang="en-US" altLang="en-US" sz="2000" dirty="0"/>
              <a:t>Device controllers:</a:t>
            </a:r>
          </a:p>
          <a:p>
            <a:pPr lvl="1"/>
            <a:r>
              <a:rPr lang="en-US" altLang="en-US" sz="1800" dirty="0"/>
              <a:t>Connects physical device to system bus (Minicomputers, PCs)</a:t>
            </a:r>
          </a:p>
          <a:p>
            <a:pPr lvl="1"/>
            <a:r>
              <a:rPr lang="en-US" altLang="en-US" sz="1800" dirty="0"/>
              <a:t>Mainframes use a more complex model:</a:t>
            </a:r>
            <a:br>
              <a:rPr lang="en-US" altLang="en-US" sz="1800" dirty="0"/>
            </a:br>
            <a:r>
              <a:rPr lang="en-US" altLang="en-US" sz="1800" dirty="0"/>
              <a:t>Multiple buses and specialized I/O computers (I/O channels)</a:t>
            </a:r>
          </a:p>
          <a:p>
            <a:r>
              <a:rPr lang="en-US" altLang="en-US" sz="2000" dirty="0"/>
              <a:t>Communication:</a:t>
            </a:r>
          </a:p>
          <a:p>
            <a:pPr lvl="1"/>
            <a:r>
              <a:rPr lang="en-US" altLang="en-US" sz="1800" dirty="0"/>
              <a:t>Memory-mapped I/O, controller registers</a:t>
            </a:r>
          </a:p>
          <a:p>
            <a:pPr lvl="1"/>
            <a:r>
              <a:rPr lang="en-US" altLang="en-US" sz="1800" dirty="0"/>
              <a:t>Direct Memory Access - DMA</a:t>
            </a:r>
          </a:p>
        </p:txBody>
      </p:sp>
      <mc:AlternateContent xmlns:mc="http://schemas.openxmlformats.org/markup-compatibility/2006">
        <mc:Choice xmlns:p14="http://schemas.microsoft.com/office/powerpoint/2010/main" Requires="p14">
          <p:contentPart p14:bwMode="auto" r:id="rId3">
            <p14:nvContentPartPr>
              <p14:cNvPr id="2" name="Ink 1"/>
              <p14:cNvContentPartPr/>
              <p14:nvPr/>
            </p14:nvContentPartPr>
            <p14:xfrm>
              <a:off x="820440" y="1387800"/>
              <a:ext cx="6260400" cy="2959920"/>
            </p14:xfrm>
          </p:contentPart>
        </mc:Choice>
        <mc:Fallback>
          <p:pic>
            <p:nvPicPr>
              <p:cNvPr id="2" name="Ink 1"/>
              <p:cNvPicPr/>
              <p:nvPr/>
            </p:nvPicPr>
            <p:blipFill>
              <a:blip r:embed="rId4"/>
              <a:stretch>
                <a:fillRect/>
              </a:stretch>
            </p:blipFill>
            <p:spPr>
              <a:xfrm>
                <a:off x="815400" y="1380960"/>
                <a:ext cx="6272640" cy="2971440"/>
              </a:xfrm>
              <a:prstGeom prst="rect">
                <a:avLst/>
              </a:prstGeom>
            </p:spPr>
          </p:pic>
        </mc:Fallback>
      </mc:AlternateContent>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a:extLst>
              <a:ext uri="{FF2B5EF4-FFF2-40B4-BE49-F238E27FC236}">
                <a16:creationId xmlns:a16="http://schemas.microsoft.com/office/drawing/2014/main" xmlns="" id="{C8ED26E2-C19A-48EC-8CCB-F04EC38FFA2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fld id="{E5330FE8-BF6F-48A6-9A3F-594B14648D90}" type="slidenum">
              <a:rPr lang="en-US" altLang="en-US"/>
              <a:pPr/>
              <a:t>4</a:t>
            </a:fld>
            <a:endParaRPr lang="en-US" altLang="en-US"/>
          </a:p>
        </p:txBody>
      </p:sp>
      <p:sp>
        <p:nvSpPr>
          <p:cNvPr id="5123" name="Rectangle 6">
            <a:extLst>
              <a:ext uri="{FF2B5EF4-FFF2-40B4-BE49-F238E27FC236}">
                <a16:creationId xmlns:a16="http://schemas.microsoft.com/office/drawing/2014/main" xmlns="" id="{ED93D167-1CA7-4026-99B5-4C30A91A7DE7}"/>
              </a:ext>
            </a:extLst>
          </p:cNvPr>
          <p:cNvSpPr>
            <a:spLocks noGrp="1" noChangeArrowheads="1"/>
          </p:cNvSpPr>
          <p:nvPr>
            <p:ph type="title"/>
          </p:nvPr>
        </p:nvSpPr>
        <p:spPr>
          <a:xfrm>
            <a:off x="0" y="381000"/>
            <a:ext cx="9144000" cy="685800"/>
          </a:xfrm>
        </p:spPr>
        <p:txBody>
          <a:bodyPr/>
          <a:lstStyle/>
          <a:p>
            <a:r>
              <a:rPr lang="en-US" altLang="en-US"/>
              <a:t>I/O Hardware - Single Bus</a:t>
            </a:r>
          </a:p>
        </p:txBody>
      </p:sp>
      <p:sp>
        <p:nvSpPr>
          <p:cNvPr id="5124" name="Rectangle 7">
            <a:extLst>
              <a:ext uri="{FF2B5EF4-FFF2-40B4-BE49-F238E27FC236}">
                <a16:creationId xmlns:a16="http://schemas.microsoft.com/office/drawing/2014/main" xmlns="" id="{EB564465-9AFF-4E14-B615-214737713317}"/>
              </a:ext>
            </a:extLst>
          </p:cNvPr>
          <p:cNvSpPr>
            <a:spLocks noGrp="1" noChangeArrowheads="1"/>
          </p:cNvSpPr>
          <p:nvPr>
            <p:ph type="body" idx="1"/>
          </p:nvPr>
        </p:nvSpPr>
        <p:spPr/>
        <p:txBody>
          <a:bodyPr/>
          <a:lstStyle/>
          <a:p>
            <a:pPr>
              <a:buFontTx/>
              <a:buNone/>
            </a:pPr>
            <a:r>
              <a:rPr lang="en-US" altLang="en-US"/>
              <a:t> </a:t>
            </a:r>
          </a:p>
        </p:txBody>
      </p:sp>
      <p:sp>
        <p:nvSpPr>
          <p:cNvPr id="5125" name="Rectangle 9">
            <a:extLst>
              <a:ext uri="{FF2B5EF4-FFF2-40B4-BE49-F238E27FC236}">
                <a16:creationId xmlns:a16="http://schemas.microsoft.com/office/drawing/2014/main" xmlns="" id="{C9EDABD6-D950-4DA5-AA3D-1C7C0509BF20}"/>
              </a:ext>
            </a:extLst>
          </p:cNvPr>
          <p:cNvSpPr>
            <a:spLocks noChangeArrowheads="1"/>
          </p:cNvSpPr>
          <p:nvPr/>
        </p:nvSpPr>
        <p:spPr bwMode="auto">
          <a:xfrm>
            <a:off x="533400" y="4114800"/>
            <a:ext cx="1143000" cy="609600"/>
          </a:xfrm>
          <a:prstGeom prst="rect">
            <a:avLst/>
          </a:prstGeom>
          <a:solidFill>
            <a:srgbClr val="399604"/>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pPr>
            <a:r>
              <a:rPr lang="en-US" altLang="en-US"/>
              <a:t>CPU</a:t>
            </a:r>
          </a:p>
        </p:txBody>
      </p:sp>
      <p:sp>
        <p:nvSpPr>
          <p:cNvPr id="5126" name="Rectangle 10">
            <a:extLst>
              <a:ext uri="{FF2B5EF4-FFF2-40B4-BE49-F238E27FC236}">
                <a16:creationId xmlns:a16="http://schemas.microsoft.com/office/drawing/2014/main" xmlns="" id="{55A05E9B-736C-446F-8F69-EB8C80841970}"/>
              </a:ext>
            </a:extLst>
          </p:cNvPr>
          <p:cNvSpPr>
            <a:spLocks noChangeArrowheads="1"/>
          </p:cNvSpPr>
          <p:nvPr/>
        </p:nvSpPr>
        <p:spPr bwMode="auto">
          <a:xfrm>
            <a:off x="1905000" y="4114800"/>
            <a:ext cx="1143000" cy="609600"/>
          </a:xfrm>
          <a:prstGeom prst="rect">
            <a:avLst/>
          </a:prstGeom>
          <a:solidFill>
            <a:srgbClr val="399604"/>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pPr>
            <a:r>
              <a:rPr lang="en-US" altLang="en-US"/>
              <a:t>Memory</a:t>
            </a:r>
          </a:p>
        </p:txBody>
      </p:sp>
      <p:sp>
        <p:nvSpPr>
          <p:cNvPr id="5127" name="Rectangle 11">
            <a:extLst>
              <a:ext uri="{FF2B5EF4-FFF2-40B4-BE49-F238E27FC236}">
                <a16:creationId xmlns:a16="http://schemas.microsoft.com/office/drawing/2014/main" xmlns="" id="{6C18D61C-4B0D-475D-873F-110012B8C979}"/>
              </a:ext>
            </a:extLst>
          </p:cNvPr>
          <p:cNvSpPr>
            <a:spLocks noChangeArrowheads="1"/>
          </p:cNvSpPr>
          <p:nvPr/>
        </p:nvSpPr>
        <p:spPr bwMode="auto">
          <a:xfrm>
            <a:off x="3276600" y="4114800"/>
            <a:ext cx="1143000" cy="609600"/>
          </a:xfrm>
          <a:prstGeom prst="rect">
            <a:avLst/>
          </a:prstGeom>
          <a:solidFill>
            <a:srgbClr val="399604"/>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pPr>
            <a:r>
              <a:rPr lang="en-US" altLang="en-US"/>
              <a:t>Video</a:t>
            </a:r>
            <a:br>
              <a:rPr lang="en-US" altLang="en-US"/>
            </a:br>
            <a:r>
              <a:rPr lang="en-US" altLang="en-US"/>
              <a:t>Controller</a:t>
            </a:r>
          </a:p>
        </p:txBody>
      </p:sp>
      <p:sp>
        <p:nvSpPr>
          <p:cNvPr id="5128" name="Rectangle 12">
            <a:extLst>
              <a:ext uri="{FF2B5EF4-FFF2-40B4-BE49-F238E27FC236}">
                <a16:creationId xmlns:a16="http://schemas.microsoft.com/office/drawing/2014/main" xmlns="" id="{81090656-A9AD-4989-92C4-8154557CC5CA}"/>
              </a:ext>
            </a:extLst>
          </p:cNvPr>
          <p:cNvSpPr>
            <a:spLocks noChangeArrowheads="1"/>
          </p:cNvSpPr>
          <p:nvPr/>
        </p:nvSpPr>
        <p:spPr bwMode="auto">
          <a:xfrm>
            <a:off x="4648200" y="4114800"/>
            <a:ext cx="1143000" cy="609600"/>
          </a:xfrm>
          <a:prstGeom prst="rect">
            <a:avLst/>
          </a:prstGeom>
          <a:solidFill>
            <a:srgbClr val="399604"/>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pPr>
            <a:r>
              <a:rPr lang="en-US" altLang="en-US"/>
              <a:t>Keyboard</a:t>
            </a:r>
            <a:br>
              <a:rPr lang="en-US" altLang="en-US"/>
            </a:br>
            <a:r>
              <a:rPr lang="en-US" altLang="en-US"/>
              <a:t>Controller</a:t>
            </a:r>
          </a:p>
        </p:txBody>
      </p:sp>
      <p:sp>
        <p:nvSpPr>
          <p:cNvPr id="5129" name="Rectangle 13">
            <a:extLst>
              <a:ext uri="{FF2B5EF4-FFF2-40B4-BE49-F238E27FC236}">
                <a16:creationId xmlns:a16="http://schemas.microsoft.com/office/drawing/2014/main" xmlns="" id="{5A406D56-8C84-495A-8CA4-DE0FF5C98975}"/>
              </a:ext>
            </a:extLst>
          </p:cNvPr>
          <p:cNvSpPr>
            <a:spLocks noChangeArrowheads="1"/>
          </p:cNvSpPr>
          <p:nvPr/>
        </p:nvSpPr>
        <p:spPr bwMode="auto">
          <a:xfrm>
            <a:off x="6019800" y="4114800"/>
            <a:ext cx="1143000" cy="609600"/>
          </a:xfrm>
          <a:prstGeom prst="rect">
            <a:avLst/>
          </a:prstGeom>
          <a:solidFill>
            <a:srgbClr val="399604"/>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pPr>
            <a:r>
              <a:rPr lang="en-US" altLang="en-US" dirty="0"/>
              <a:t>Mouse</a:t>
            </a:r>
            <a:br>
              <a:rPr lang="en-US" altLang="en-US" dirty="0"/>
            </a:br>
            <a:r>
              <a:rPr lang="en-US" altLang="en-US" dirty="0"/>
              <a:t>Controller</a:t>
            </a:r>
          </a:p>
        </p:txBody>
      </p:sp>
      <p:sp>
        <p:nvSpPr>
          <p:cNvPr id="5130" name="Rectangle 14">
            <a:extLst>
              <a:ext uri="{FF2B5EF4-FFF2-40B4-BE49-F238E27FC236}">
                <a16:creationId xmlns:a16="http://schemas.microsoft.com/office/drawing/2014/main" xmlns="" id="{BF7D319E-83C3-41E9-A189-D90ADBE28FEF}"/>
              </a:ext>
            </a:extLst>
          </p:cNvPr>
          <p:cNvSpPr>
            <a:spLocks noChangeArrowheads="1"/>
          </p:cNvSpPr>
          <p:nvPr/>
        </p:nvSpPr>
        <p:spPr bwMode="auto">
          <a:xfrm>
            <a:off x="7391400" y="4114800"/>
            <a:ext cx="1143000" cy="609600"/>
          </a:xfrm>
          <a:prstGeom prst="rect">
            <a:avLst/>
          </a:prstGeom>
          <a:solidFill>
            <a:srgbClr val="399604"/>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pPr>
            <a:r>
              <a:rPr lang="en-US" altLang="en-US"/>
              <a:t>Disk</a:t>
            </a:r>
            <a:br>
              <a:rPr lang="en-US" altLang="en-US"/>
            </a:br>
            <a:r>
              <a:rPr lang="en-US" altLang="en-US"/>
              <a:t>Controller</a:t>
            </a:r>
          </a:p>
        </p:txBody>
      </p:sp>
      <p:sp>
        <p:nvSpPr>
          <p:cNvPr id="5131" name="Line 15">
            <a:extLst>
              <a:ext uri="{FF2B5EF4-FFF2-40B4-BE49-F238E27FC236}">
                <a16:creationId xmlns:a16="http://schemas.microsoft.com/office/drawing/2014/main" xmlns="" id="{A810893E-01A0-4D88-83F4-636AED4C9F50}"/>
              </a:ext>
            </a:extLst>
          </p:cNvPr>
          <p:cNvSpPr>
            <a:spLocks noChangeShapeType="1"/>
          </p:cNvSpPr>
          <p:nvPr/>
        </p:nvSpPr>
        <p:spPr bwMode="auto">
          <a:xfrm>
            <a:off x="533400" y="5334000"/>
            <a:ext cx="80010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32" name="Line 16">
            <a:extLst>
              <a:ext uri="{FF2B5EF4-FFF2-40B4-BE49-F238E27FC236}">
                <a16:creationId xmlns:a16="http://schemas.microsoft.com/office/drawing/2014/main" xmlns="" id="{C47097C4-F1A6-4A76-A351-6A6AEE716256}"/>
              </a:ext>
            </a:extLst>
          </p:cNvPr>
          <p:cNvSpPr>
            <a:spLocks noChangeShapeType="1"/>
          </p:cNvSpPr>
          <p:nvPr/>
        </p:nvSpPr>
        <p:spPr bwMode="auto">
          <a:xfrm flipV="1">
            <a:off x="1143000" y="4724400"/>
            <a:ext cx="0" cy="6096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33" name="Line 17">
            <a:extLst>
              <a:ext uri="{FF2B5EF4-FFF2-40B4-BE49-F238E27FC236}">
                <a16:creationId xmlns:a16="http://schemas.microsoft.com/office/drawing/2014/main" xmlns="" id="{C6326F41-3BD0-4F4C-AFAE-4AB448FD2917}"/>
              </a:ext>
            </a:extLst>
          </p:cNvPr>
          <p:cNvSpPr>
            <a:spLocks noChangeShapeType="1"/>
          </p:cNvSpPr>
          <p:nvPr/>
        </p:nvSpPr>
        <p:spPr bwMode="auto">
          <a:xfrm flipV="1">
            <a:off x="2514600" y="4724400"/>
            <a:ext cx="0" cy="6096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34" name="Line 18">
            <a:extLst>
              <a:ext uri="{FF2B5EF4-FFF2-40B4-BE49-F238E27FC236}">
                <a16:creationId xmlns:a16="http://schemas.microsoft.com/office/drawing/2014/main" xmlns="" id="{E200F520-1C85-45C7-8975-975A7F6F54B5}"/>
              </a:ext>
            </a:extLst>
          </p:cNvPr>
          <p:cNvSpPr>
            <a:spLocks noChangeShapeType="1"/>
          </p:cNvSpPr>
          <p:nvPr/>
        </p:nvSpPr>
        <p:spPr bwMode="auto">
          <a:xfrm flipV="1">
            <a:off x="3886200" y="4724400"/>
            <a:ext cx="0" cy="6096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35" name="Line 19">
            <a:extLst>
              <a:ext uri="{FF2B5EF4-FFF2-40B4-BE49-F238E27FC236}">
                <a16:creationId xmlns:a16="http://schemas.microsoft.com/office/drawing/2014/main" xmlns="" id="{8E153E83-EE77-4B87-BFAB-95A6162800E6}"/>
              </a:ext>
            </a:extLst>
          </p:cNvPr>
          <p:cNvSpPr>
            <a:spLocks noChangeShapeType="1"/>
          </p:cNvSpPr>
          <p:nvPr/>
        </p:nvSpPr>
        <p:spPr bwMode="auto">
          <a:xfrm flipV="1">
            <a:off x="5257800" y="4724400"/>
            <a:ext cx="0" cy="6096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36" name="Line 20">
            <a:extLst>
              <a:ext uri="{FF2B5EF4-FFF2-40B4-BE49-F238E27FC236}">
                <a16:creationId xmlns:a16="http://schemas.microsoft.com/office/drawing/2014/main" xmlns="" id="{66BAB433-A882-4D45-AE6F-C816B3B2E338}"/>
              </a:ext>
            </a:extLst>
          </p:cNvPr>
          <p:cNvSpPr>
            <a:spLocks noChangeShapeType="1"/>
          </p:cNvSpPr>
          <p:nvPr/>
        </p:nvSpPr>
        <p:spPr bwMode="auto">
          <a:xfrm flipV="1">
            <a:off x="6629400" y="4724400"/>
            <a:ext cx="0" cy="6096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37" name="Line 21">
            <a:extLst>
              <a:ext uri="{FF2B5EF4-FFF2-40B4-BE49-F238E27FC236}">
                <a16:creationId xmlns:a16="http://schemas.microsoft.com/office/drawing/2014/main" xmlns="" id="{87CF5861-A191-435A-8C1D-AFDA956B6873}"/>
              </a:ext>
            </a:extLst>
          </p:cNvPr>
          <p:cNvSpPr>
            <a:spLocks noChangeShapeType="1"/>
          </p:cNvSpPr>
          <p:nvPr/>
        </p:nvSpPr>
        <p:spPr bwMode="auto">
          <a:xfrm flipV="1">
            <a:off x="8001000" y="4724400"/>
            <a:ext cx="0" cy="6096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8246" name="Text Box 22">
            <a:extLst>
              <a:ext uri="{FF2B5EF4-FFF2-40B4-BE49-F238E27FC236}">
                <a16:creationId xmlns:a16="http://schemas.microsoft.com/office/drawing/2014/main" xmlns="" id="{56663BF6-9442-42F3-A9A4-12D4F8CF4BE7}"/>
              </a:ext>
            </a:extLst>
          </p:cNvPr>
          <p:cNvSpPr txBox="1">
            <a:spLocks noChangeArrowheads="1"/>
          </p:cNvSpPr>
          <p:nvPr/>
        </p:nvSpPr>
        <p:spPr bwMode="auto">
          <a:xfrm>
            <a:off x="6946900" y="5486400"/>
            <a:ext cx="1511300" cy="396875"/>
          </a:xfrm>
          <a:prstGeom prst="rect">
            <a:avLst/>
          </a:prstGeom>
          <a:noFill/>
          <a:ln w="9525">
            <a:noFill/>
            <a:miter lim="800000"/>
            <a:headEnd/>
            <a:tailEnd/>
          </a:ln>
          <a:effectLst/>
        </p:spPr>
        <p:txBody>
          <a:bodyPr wrap="none">
            <a:spAutoFit/>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algn="ctr" eaLnBrk="0" fontAlgn="base" hangingPunct="0">
              <a:spcBef>
                <a:spcPct val="1000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1000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1000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10000"/>
              </a:spcBef>
              <a:spcAft>
                <a:spcPct val="0"/>
              </a:spcAft>
              <a:defRPr sz="2400">
                <a:solidFill>
                  <a:schemeClr val="tx1"/>
                </a:solidFill>
                <a:latin typeface="Arial" pitchFamily="34" charset="0"/>
                <a:ea typeface="ＭＳ Ｐゴシック" pitchFamily="34" charset="-128"/>
              </a:defRPr>
            </a:lvl9pPr>
          </a:lstStyle>
          <a:p>
            <a:pPr algn="l" eaLnBrk="1" hangingPunct="1">
              <a:spcBef>
                <a:spcPct val="0"/>
              </a:spcBef>
              <a:defRPr/>
            </a:pPr>
            <a:r>
              <a:rPr lang="en-US" sz="2000">
                <a:effectLst>
                  <a:outerShdw blurRad="38100" dist="38100" dir="2700000" algn="tl">
                    <a:srgbClr val="C0C0C0"/>
                  </a:outerShdw>
                </a:effectLst>
              </a:rPr>
              <a:t>System bus</a:t>
            </a:r>
          </a:p>
        </p:txBody>
      </p:sp>
      <p:sp>
        <p:nvSpPr>
          <p:cNvPr id="5139" name="AutoShape 23">
            <a:extLst>
              <a:ext uri="{FF2B5EF4-FFF2-40B4-BE49-F238E27FC236}">
                <a16:creationId xmlns:a16="http://schemas.microsoft.com/office/drawing/2014/main" xmlns="" id="{94BF9371-C338-475C-A0C1-AC59CAF7CCAA}"/>
              </a:ext>
            </a:extLst>
          </p:cNvPr>
          <p:cNvSpPr>
            <a:spLocks noChangeArrowheads="1"/>
          </p:cNvSpPr>
          <p:nvPr/>
        </p:nvSpPr>
        <p:spPr bwMode="auto">
          <a:xfrm>
            <a:off x="7620000" y="2514600"/>
            <a:ext cx="685800" cy="685800"/>
          </a:xfrm>
          <a:prstGeom prst="flowChartMagneticDisk">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endParaRPr lang="en-US" altLang="en-US"/>
          </a:p>
        </p:txBody>
      </p:sp>
      <p:pic>
        <p:nvPicPr>
          <p:cNvPr id="5141" name="Picture 27">
            <a:extLst>
              <a:ext uri="{FF2B5EF4-FFF2-40B4-BE49-F238E27FC236}">
                <a16:creationId xmlns:a16="http://schemas.microsoft.com/office/drawing/2014/main" xmlns="" id="{A6F875D0-9ED7-4A85-9547-D9187E3E75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20574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42" name="Group 28">
            <a:extLst>
              <a:ext uri="{FF2B5EF4-FFF2-40B4-BE49-F238E27FC236}">
                <a16:creationId xmlns:a16="http://schemas.microsoft.com/office/drawing/2014/main" xmlns="" id="{E24D6BBB-0F94-4CCD-8F34-EFADFB4DF8B1}"/>
              </a:ext>
            </a:extLst>
          </p:cNvPr>
          <p:cNvGrpSpPr>
            <a:grpSpLocks/>
          </p:cNvGrpSpPr>
          <p:nvPr/>
        </p:nvGrpSpPr>
        <p:grpSpPr bwMode="auto">
          <a:xfrm>
            <a:off x="4764088" y="2667000"/>
            <a:ext cx="884237" cy="609600"/>
            <a:chOff x="3001" y="1728"/>
            <a:chExt cx="557" cy="384"/>
          </a:xfrm>
        </p:grpSpPr>
        <p:sp>
          <p:nvSpPr>
            <p:cNvPr id="5151" name="Rectangle 29">
              <a:extLst>
                <a:ext uri="{FF2B5EF4-FFF2-40B4-BE49-F238E27FC236}">
                  <a16:creationId xmlns:a16="http://schemas.microsoft.com/office/drawing/2014/main" xmlns="" id="{9F94D071-80B1-4917-A26F-ECFA36B0E2BF}"/>
                </a:ext>
              </a:extLst>
            </p:cNvPr>
            <p:cNvSpPr>
              <a:spLocks noChangeArrowheads="1"/>
            </p:cNvSpPr>
            <p:nvPr/>
          </p:nvSpPr>
          <p:spPr bwMode="auto">
            <a:xfrm rot="-1140176">
              <a:off x="3024" y="1728"/>
              <a:ext cx="534" cy="287"/>
            </a:xfrm>
            <a:prstGeom prst="rect">
              <a:avLst/>
            </a:prstGeom>
            <a:solidFill>
              <a:srgbClr val="FFFFCC"/>
            </a:solidFill>
            <a:ln w="9525">
              <a:solidFill>
                <a:schemeClr val="bg2"/>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endParaRPr lang="en-US" altLang="en-US"/>
            </a:p>
          </p:txBody>
        </p:sp>
        <p:sp>
          <p:nvSpPr>
            <p:cNvPr id="5152" name="Rectangle 30">
              <a:extLst>
                <a:ext uri="{FF2B5EF4-FFF2-40B4-BE49-F238E27FC236}">
                  <a16:creationId xmlns:a16="http://schemas.microsoft.com/office/drawing/2014/main" xmlns="" id="{D0535668-DAAC-41EF-808A-87271852CD51}"/>
                </a:ext>
              </a:extLst>
            </p:cNvPr>
            <p:cNvSpPr>
              <a:spLocks noChangeArrowheads="1"/>
            </p:cNvSpPr>
            <p:nvPr/>
          </p:nvSpPr>
          <p:spPr bwMode="auto">
            <a:xfrm rot="-1140176">
              <a:off x="3049" y="1840"/>
              <a:ext cx="41" cy="41"/>
            </a:xfrm>
            <a:prstGeom prst="rect">
              <a:avLst/>
            </a:prstGeom>
            <a:solidFill>
              <a:schemeClr val="tx2"/>
            </a:solidFill>
            <a:ln w="9525">
              <a:solidFill>
                <a:schemeClr val="bg2"/>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endParaRPr lang="en-US" altLang="en-US"/>
            </a:p>
          </p:txBody>
        </p:sp>
        <p:sp>
          <p:nvSpPr>
            <p:cNvPr id="5153" name="Rectangle 31">
              <a:extLst>
                <a:ext uri="{FF2B5EF4-FFF2-40B4-BE49-F238E27FC236}">
                  <a16:creationId xmlns:a16="http://schemas.microsoft.com/office/drawing/2014/main" xmlns="" id="{DDEBD52D-321B-4521-BE44-C0D4E71AA19B}"/>
                </a:ext>
              </a:extLst>
            </p:cNvPr>
            <p:cNvSpPr>
              <a:spLocks noChangeArrowheads="1"/>
            </p:cNvSpPr>
            <p:nvPr/>
          </p:nvSpPr>
          <p:spPr bwMode="auto">
            <a:xfrm rot="-1140176">
              <a:off x="3127" y="1813"/>
              <a:ext cx="41" cy="41"/>
            </a:xfrm>
            <a:prstGeom prst="rect">
              <a:avLst/>
            </a:prstGeom>
            <a:solidFill>
              <a:schemeClr val="tx2"/>
            </a:solidFill>
            <a:ln w="9525">
              <a:solidFill>
                <a:schemeClr val="bg2"/>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endParaRPr lang="en-US" altLang="en-US"/>
            </a:p>
          </p:txBody>
        </p:sp>
        <p:sp>
          <p:nvSpPr>
            <p:cNvPr id="5154" name="Rectangle 32">
              <a:extLst>
                <a:ext uri="{FF2B5EF4-FFF2-40B4-BE49-F238E27FC236}">
                  <a16:creationId xmlns:a16="http://schemas.microsoft.com/office/drawing/2014/main" xmlns="" id="{DC1B459A-54EF-415D-BA2A-5E940366D269}"/>
                </a:ext>
              </a:extLst>
            </p:cNvPr>
            <p:cNvSpPr>
              <a:spLocks noChangeArrowheads="1"/>
            </p:cNvSpPr>
            <p:nvPr/>
          </p:nvSpPr>
          <p:spPr bwMode="auto">
            <a:xfrm rot="-1140176">
              <a:off x="3153" y="1891"/>
              <a:ext cx="41" cy="41"/>
            </a:xfrm>
            <a:prstGeom prst="rect">
              <a:avLst/>
            </a:prstGeom>
            <a:solidFill>
              <a:schemeClr val="tx2"/>
            </a:solidFill>
            <a:ln w="9525">
              <a:solidFill>
                <a:schemeClr val="bg2"/>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endParaRPr lang="en-US" altLang="en-US"/>
            </a:p>
          </p:txBody>
        </p:sp>
        <p:sp>
          <p:nvSpPr>
            <p:cNvPr id="5155" name="Rectangle 33">
              <a:extLst>
                <a:ext uri="{FF2B5EF4-FFF2-40B4-BE49-F238E27FC236}">
                  <a16:creationId xmlns:a16="http://schemas.microsoft.com/office/drawing/2014/main" xmlns="" id="{099F4195-1F4F-4DC9-BCFD-39FC6E4CDFAA}"/>
                </a:ext>
              </a:extLst>
            </p:cNvPr>
            <p:cNvSpPr>
              <a:spLocks noChangeArrowheads="1"/>
            </p:cNvSpPr>
            <p:nvPr/>
          </p:nvSpPr>
          <p:spPr bwMode="auto">
            <a:xfrm rot="-1140176">
              <a:off x="3204" y="1786"/>
              <a:ext cx="41" cy="41"/>
            </a:xfrm>
            <a:prstGeom prst="rect">
              <a:avLst/>
            </a:prstGeom>
            <a:solidFill>
              <a:schemeClr val="tx2"/>
            </a:solidFill>
            <a:ln w="9525">
              <a:solidFill>
                <a:schemeClr val="bg2"/>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endParaRPr lang="en-US" altLang="en-US"/>
            </a:p>
          </p:txBody>
        </p:sp>
        <p:sp>
          <p:nvSpPr>
            <p:cNvPr id="5156" name="Rectangle 34">
              <a:extLst>
                <a:ext uri="{FF2B5EF4-FFF2-40B4-BE49-F238E27FC236}">
                  <a16:creationId xmlns:a16="http://schemas.microsoft.com/office/drawing/2014/main" xmlns="" id="{1E68A24E-3B8D-47CE-98A0-CB05F7B7D636}"/>
                </a:ext>
              </a:extLst>
            </p:cNvPr>
            <p:cNvSpPr>
              <a:spLocks noChangeArrowheads="1"/>
            </p:cNvSpPr>
            <p:nvPr/>
          </p:nvSpPr>
          <p:spPr bwMode="auto">
            <a:xfrm rot="-1140176">
              <a:off x="3231" y="1864"/>
              <a:ext cx="41" cy="41"/>
            </a:xfrm>
            <a:prstGeom prst="rect">
              <a:avLst/>
            </a:prstGeom>
            <a:solidFill>
              <a:schemeClr val="tx2"/>
            </a:solidFill>
            <a:ln w="9525">
              <a:solidFill>
                <a:schemeClr val="bg2"/>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endParaRPr lang="en-US" altLang="en-US"/>
            </a:p>
          </p:txBody>
        </p:sp>
        <p:sp>
          <p:nvSpPr>
            <p:cNvPr id="5157" name="Rectangle 35">
              <a:extLst>
                <a:ext uri="{FF2B5EF4-FFF2-40B4-BE49-F238E27FC236}">
                  <a16:creationId xmlns:a16="http://schemas.microsoft.com/office/drawing/2014/main" xmlns="" id="{9FD61627-5439-4699-B558-F86E706586AA}"/>
                </a:ext>
              </a:extLst>
            </p:cNvPr>
            <p:cNvSpPr>
              <a:spLocks noChangeArrowheads="1"/>
            </p:cNvSpPr>
            <p:nvPr/>
          </p:nvSpPr>
          <p:spPr bwMode="auto">
            <a:xfrm rot="-1140176">
              <a:off x="3180" y="1968"/>
              <a:ext cx="41" cy="41"/>
            </a:xfrm>
            <a:prstGeom prst="rect">
              <a:avLst/>
            </a:prstGeom>
            <a:solidFill>
              <a:schemeClr val="tx2"/>
            </a:solidFill>
            <a:ln w="9525">
              <a:solidFill>
                <a:schemeClr val="bg2"/>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endParaRPr lang="en-US" altLang="en-US"/>
            </a:p>
          </p:txBody>
        </p:sp>
        <p:sp>
          <p:nvSpPr>
            <p:cNvPr id="5158" name="Rectangle 36">
              <a:extLst>
                <a:ext uri="{FF2B5EF4-FFF2-40B4-BE49-F238E27FC236}">
                  <a16:creationId xmlns:a16="http://schemas.microsoft.com/office/drawing/2014/main" xmlns="" id="{3F0EC8AC-51AF-4B5B-86AE-2341EB8C81DE}"/>
                </a:ext>
              </a:extLst>
            </p:cNvPr>
            <p:cNvSpPr>
              <a:spLocks noChangeArrowheads="1"/>
            </p:cNvSpPr>
            <p:nvPr/>
          </p:nvSpPr>
          <p:spPr bwMode="auto">
            <a:xfrm rot="-1140176">
              <a:off x="3102" y="1995"/>
              <a:ext cx="41" cy="41"/>
            </a:xfrm>
            <a:prstGeom prst="rect">
              <a:avLst/>
            </a:prstGeom>
            <a:solidFill>
              <a:schemeClr val="tx2"/>
            </a:solidFill>
            <a:ln w="9525">
              <a:solidFill>
                <a:schemeClr val="bg2"/>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endParaRPr lang="en-US" altLang="en-US"/>
            </a:p>
          </p:txBody>
        </p:sp>
        <p:sp>
          <p:nvSpPr>
            <p:cNvPr id="5159" name="Rectangle 37">
              <a:extLst>
                <a:ext uri="{FF2B5EF4-FFF2-40B4-BE49-F238E27FC236}">
                  <a16:creationId xmlns:a16="http://schemas.microsoft.com/office/drawing/2014/main" xmlns="" id="{46265210-E717-45A0-8A28-A8D972672061}"/>
                </a:ext>
              </a:extLst>
            </p:cNvPr>
            <p:cNvSpPr>
              <a:spLocks noChangeArrowheads="1"/>
            </p:cNvSpPr>
            <p:nvPr/>
          </p:nvSpPr>
          <p:spPr bwMode="auto">
            <a:xfrm rot="-1140176">
              <a:off x="3076" y="1917"/>
              <a:ext cx="41" cy="41"/>
            </a:xfrm>
            <a:prstGeom prst="rect">
              <a:avLst/>
            </a:prstGeom>
            <a:solidFill>
              <a:schemeClr val="tx2"/>
            </a:solidFill>
            <a:ln w="9525">
              <a:solidFill>
                <a:schemeClr val="bg2"/>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endParaRPr lang="en-US" altLang="en-US"/>
            </a:p>
          </p:txBody>
        </p:sp>
        <p:sp>
          <p:nvSpPr>
            <p:cNvPr id="5160" name="Rectangle 38">
              <a:extLst>
                <a:ext uri="{FF2B5EF4-FFF2-40B4-BE49-F238E27FC236}">
                  <a16:creationId xmlns:a16="http://schemas.microsoft.com/office/drawing/2014/main" xmlns="" id="{D7A8FDA0-B602-4B87-9526-049A9FBD76F9}"/>
                </a:ext>
              </a:extLst>
            </p:cNvPr>
            <p:cNvSpPr>
              <a:spLocks noChangeArrowheads="1"/>
            </p:cNvSpPr>
            <p:nvPr/>
          </p:nvSpPr>
          <p:spPr bwMode="auto">
            <a:xfrm rot="-1140176">
              <a:off x="3336" y="1914"/>
              <a:ext cx="41" cy="41"/>
            </a:xfrm>
            <a:prstGeom prst="rect">
              <a:avLst/>
            </a:prstGeom>
            <a:solidFill>
              <a:schemeClr val="tx2"/>
            </a:solidFill>
            <a:ln w="9525">
              <a:solidFill>
                <a:schemeClr val="bg2"/>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endParaRPr lang="en-US" altLang="en-US"/>
            </a:p>
          </p:txBody>
        </p:sp>
        <p:sp>
          <p:nvSpPr>
            <p:cNvPr id="5161" name="Rectangle 39">
              <a:extLst>
                <a:ext uri="{FF2B5EF4-FFF2-40B4-BE49-F238E27FC236}">
                  <a16:creationId xmlns:a16="http://schemas.microsoft.com/office/drawing/2014/main" xmlns="" id="{EABDC783-112D-48F2-AAF5-42EDAAF0FA9A}"/>
                </a:ext>
              </a:extLst>
            </p:cNvPr>
            <p:cNvSpPr>
              <a:spLocks noChangeArrowheads="1"/>
            </p:cNvSpPr>
            <p:nvPr/>
          </p:nvSpPr>
          <p:spPr bwMode="auto">
            <a:xfrm rot="-1140176">
              <a:off x="3309" y="1837"/>
              <a:ext cx="41" cy="41"/>
            </a:xfrm>
            <a:prstGeom prst="rect">
              <a:avLst/>
            </a:prstGeom>
            <a:solidFill>
              <a:schemeClr val="tx2"/>
            </a:solidFill>
            <a:ln w="9525">
              <a:solidFill>
                <a:schemeClr val="bg2"/>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endParaRPr lang="en-US" altLang="en-US"/>
            </a:p>
          </p:txBody>
        </p:sp>
        <p:sp>
          <p:nvSpPr>
            <p:cNvPr id="5162" name="Rectangle 40">
              <a:extLst>
                <a:ext uri="{FF2B5EF4-FFF2-40B4-BE49-F238E27FC236}">
                  <a16:creationId xmlns:a16="http://schemas.microsoft.com/office/drawing/2014/main" xmlns="" id="{5A272A06-9A42-4173-ABB4-2B15DBCCD338}"/>
                </a:ext>
              </a:extLst>
            </p:cNvPr>
            <p:cNvSpPr>
              <a:spLocks noChangeArrowheads="1"/>
            </p:cNvSpPr>
            <p:nvPr/>
          </p:nvSpPr>
          <p:spPr bwMode="auto">
            <a:xfrm rot="-1140176">
              <a:off x="3413" y="1888"/>
              <a:ext cx="41" cy="41"/>
            </a:xfrm>
            <a:prstGeom prst="rect">
              <a:avLst/>
            </a:prstGeom>
            <a:solidFill>
              <a:schemeClr val="tx2"/>
            </a:solidFill>
            <a:ln w="9525">
              <a:solidFill>
                <a:schemeClr val="bg2"/>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endParaRPr lang="en-US" altLang="en-US"/>
            </a:p>
          </p:txBody>
        </p:sp>
        <p:sp>
          <p:nvSpPr>
            <p:cNvPr id="5163" name="Rectangle 41">
              <a:extLst>
                <a:ext uri="{FF2B5EF4-FFF2-40B4-BE49-F238E27FC236}">
                  <a16:creationId xmlns:a16="http://schemas.microsoft.com/office/drawing/2014/main" xmlns="" id="{8075AA57-72E9-462D-B7EC-A184762BEA25}"/>
                </a:ext>
              </a:extLst>
            </p:cNvPr>
            <p:cNvSpPr>
              <a:spLocks noChangeArrowheads="1"/>
            </p:cNvSpPr>
            <p:nvPr/>
          </p:nvSpPr>
          <p:spPr bwMode="auto">
            <a:xfrm rot="-1140176">
              <a:off x="3257" y="1941"/>
              <a:ext cx="41" cy="41"/>
            </a:xfrm>
            <a:prstGeom prst="rect">
              <a:avLst/>
            </a:prstGeom>
            <a:solidFill>
              <a:schemeClr val="tx2"/>
            </a:solidFill>
            <a:ln w="9525">
              <a:solidFill>
                <a:schemeClr val="bg2"/>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endParaRPr lang="en-US" altLang="en-US"/>
            </a:p>
          </p:txBody>
        </p:sp>
        <p:sp>
          <p:nvSpPr>
            <p:cNvPr id="5164" name="Freeform 42">
              <a:extLst>
                <a:ext uri="{FF2B5EF4-FFF2-40B4-BE49-F238E27FC236}">
                  <a16:creationId xmlns:a16="http://schemas.microsoft.com/office/drawing/2014/main" xmlns="" id="{BCD64C6E-D40B-4F37-B707-7316FE407433}"/>
                </a:ext>
              </a:extLst>
            </p:cNvPr>
            <p:cNvSpPr>
              <a:spLocks/>
            </p:cNvSpPr>
            <p:nvPr/>
          </p:nvSpPr>
          <p:spPr bwMode="auto">
            <a:xfrm rot="20459824" flipH="1">
              <a:off x="3001" y="1825"/>
              <a:ext cx="41" cy="287"/>
            </a:xfrm>
            <a:custGeom>
              <a:avLst/>
              <a:gdLst>
                <a:gd name="T0" fmla="*/ 0 w 96"/>
                <a:gd name="T1" fmla="*/ 153 h 336"/>
                <a:gd name="T2" fmla="*/ 1 w 96"/>
                <a:gd name="T3" fmla="*/ 22 h 336"/>
                <a:gd name="T4" fmla="*/ 0 w 96"/>
                <a:gd name="T5" fmla="*/ 0 h 336"/>
                <a:gd name="T6" fmla="*/ 0 w 96"/>
                <a:gd name="T7" fmla="*/ 153 h 336"/>
                <a:gd name="T8" fmla="*/ 0 60000 65536"/>
                <a:gd name="T9" fmla="*/ 0 60000 65536"/>
                <a:gd name="T10" fmla="*/ 0 60000 65536"/>
                <a:gd name="T11" fmla="*/ 0 60000 65536"/>
                <a:gd name="T12" fmla="*/ 0 w 96"/>
                <a:gd name="T13" fmla="*/ 0 h 336"/>
                <a:gd name="T14" fmla="*/ 96 w 96"/>
                <a:gd name="T15" fmla="*/ 336 h 336"/>
              </a:gdLst>
              <a:ahLst/>
              <a:cxnLst>
                <a:cxn ang="T8">
                  <a:pos x="T0" y="T1"/>
                </a:cxn>
                <a:cxn ang="T9">
                  <a:pos x="T2" y="T3"/>
                </a:cxn>
                <a:cxn ang="T10">
                  <a:pos x="T4" y="T5"/>
                </a:cxn>
                <a:cxn ang="T11">
                  <a:pos x="T6" y="T7"/>
                </a:cxn>
              </a:cxnLst>
              <a:rect l="T12" t="T13" r="T14" b="T15"/>
              <a:pathLst>
                <a:path w="96" h="336">
                  <a:moveTo>
                    <a:pt x="0" y="336"/>
                  </a:moveTo>
                  <a:lnTo>
                    <a:pt x="96" y="48"/>
                  </a:lnTo>
                  <a:lnTo>
                    <a:pt x="0" y="0"/>
                  </a:lnTo>
                  <a:lnTo>
                    <a:pt x="0" y="336"/>
                  </a:lnTo>
                  <a:close/>
                </a:path>
              </a:pathLst>
            </a:custGeom>
            <a:solidFill>
              <a:srgbClr val="FFFFCC"/>
            </a:solidFill>
            <a:ln w="9525">
              <a:solidFill>
                <a:schemeClr val="bg2"/>
              </a:solidFill>
              <a:round/>
              <a:headEnd/>
              <a:tailEnd/>
            </a:ln>
          </p:spPr>
          <p:txBody>
            <a:bodyPr wrap="none" anchor="ctr"/>
            <a:lstStyle/>
            <a:p>
              <a:endParaRPr lang="en-US"/>
            </a:p>
          </p:txBody>
        </p:sp>
      </p:grpSp>
      <p:sp>
        <p:nvSpPr>
          <p:cNvPr id="5143" name="Line 43">
            <a:extLst>
              <a:ext uri="{FF2B5EF4-FFF2-40B4-BE49-F238E27FC236}">
                <a16:creationId xmlns:a16="http://schemas.microsoft.com/office/drawing/2014/main" xmlns="" id="{678AF68A-F5A6-4342-AFCF-CEA6C704B9BC}"/>
              </a:ext>
            </a:extLst>
          </p:cNvPr>
          <p:cNvSpPr>
            <a:spLocks noChangeShapeType="1"/>
          </p:cNvSpPr>
          <p:nvPr/>
        </p:nvSpPr>
        <p:spPr bwMode="auto">
          <a:xfrm flipV="1">
            <a:off x="3886200" y="3048000"/>
            <a:ext cx="0" cy="106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44" name="Line 44">
            <a:extLst>
              <a:ext uri="{FF2B5EF4-FFF2-40B4-BE49-F238E27FC236}">
                <a16:creationId xmlns:a16="http://schemas.microsoft.com/office/drawing/2014/main" xmlns="" id="{EAD83700-F415-4599-AED1-B92E87513ED3}"/>
              </a:ext>
            </a:extLst>
          </p:cNvPr>
          <p:cNvSpPr>
            <a:spLocks noChangeShapeType="1"/>
          </p:cNvSpPr>
          <p:nvPr/>
        </p:nvSpPr>
        <p:spPr bwMode="auto">
          <a:xfrm flipV="1">
            <a:off x="5181600" y="3124200"/>
            <a:ext cx="0" cy="990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45" name="Line 45">
            <a:extLst>
              <a:ext uri="{FF2B5EF4-FFF2-40B4-BE49-F238E27FC236}">
                <a16:creationId xmlns:a16="http://schemas.microsoft.com/office/drawing/2014/main" xmlns="" id="{F2E06B4D-AE25-4690-86D3-33E6D21E026F}"/>
              </a:ext>
            </a:extLst>
          </p:cNvPr>
          <p:cNvSpPr>
            <a:spLocks noChangeShapeType="1"/>
          </p:cNvSpPr>
          <p:nvPr/>
        </p:nvSpPr>
        <p:spPr bwMode="auto">
          <a:xfrm flipV="1">
            <a:off x="6629400" y="3200400"/>
            <a:ext cx="0" cy="91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46" name="Line 46">
            <a:extLst>
              <a:ext uri="{FF2B5EF4-FFF2-40B4-BE49-F238E27FC236}">
                <a16:creationId xmlns:a16="http://schemas.microsoft.com/office/drawing/2014/main" xmlns="" id="{A5A17367-2089-4DF2-8144-B83D2B4359F8}"/>
              </a:ext>
            </a:extLst>
          </p:cNvPr>
          <p:cNvSpPr>
            <a:spLocks noChangeShapeType="1"/>
          </p:cNvSpPr>
          <p:nvPr/>
        </p:nvSpPr>
        <p:spPr bwMode="auto">
          <a:xfrm flipV="1">
            <a:off x="7924800" y="3200400"/>
            <a:ext cx="0" cy="91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8271" name="Text Box 47">
            <a:extLst>
              <a:ext uri="{FF2B5EF4-FFF2-40B4-BE49-F238E27FC236}">
                <a16:creationId xmlns:a16="http://schemas.microsoft.com/office/drawing/2014/main" xmlns="" id="{DFD90AE3-B37A-43F4-A6D0-8585DBFF1A6F}"/>
              </a:ext>
            </a:extLst>
          </p:cNvPr>
          <p:cNvSpPr txBox="1">
            <a:spLocks noChangeArrowheads="1"/>
          </p:cNvSpPr>
          <p:nvPr/>
        </p:nvSpPr>
        <p:spPr bwMode="auto">
          <a:xfrm>
            <a:off x="3505200" y="1524000"/>
            <a:ext cx="862013" cy="336550"/>
          </a:xfrm>
          <a:prstGeom prst="rect">
            <a:avLst/>
          </a:prstGeom>
          <a:noFill/>
          <a:ln w="9525">
            <a:noFill/>
            <a:miter lim="800000"/>
            <a:headEnd/>
            <a:tailEnd/>
          </a:ln>
          <a:effectLst/>
        </p:spPr>
        <p:txBody>
          <a:bodyPr wrap="none">
            <a:spAutoFit/>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algn="ctr" eaLnBrk="0" fontAlgn="base" hangingPunct="0">
              <a:spcBef>
                <a:spcPct val="1000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1000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1000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10000"/>
              </a:spcBef>
              <a:spcAft>
                <a:spcPct val="0"/>
              </a:spcAft>
              <a:defRPr sz="2400">
                <a:solidFill>
                  <a:schemeClr val="tx1"/>
                </a:solidFill>
                <a:latin typeface="Arial" pitchFamily="34" charset="0"/>
                <a:ea typeface="ＭＳ Ｐゴシック" pitchFamily="34" charset="-128"/>
              </a:defRPr>
            </a:lvl9pPr>
          </a:lstStyle>
          <a:p>
            <a:pPr algn="l" eaLnBrk="1" hangingPunct="1">
              <a:spcBef>
                <a:spcPct val="0"/>
              </a:spcBef>
              <a:defRPr/>
            </a:pPr>
            <a:r>
              <a:rPr lang="en-US" sz="1600">
                <a:effectLst>
                  <a:outerShdw blurRad="38100" dist="38100" dir="2700000" algn="tl">
                    <a:srgbClr val="C0C0C0"/>
                  </a:outerShdw>
                </a:effectLst>
              </a:rPr>
              <a:t>Monitor</a:t>
            </a:r>
          </a:p>
        </p:txBody>
      </p:sp>
      <p:sp>
        <p:nvSpPr>
          <p:cNvPr id="308272" name="Text Box 48">
            <a:extLst>
              <a:ext uri="{FF2B5EF4-FFF2-40B4-BE49-F238E27FC236}">
                <a16:creationId xmlns:a16="http://schemas.microsoft.com/office/drawing/2014/main" xmlns="" id="{24B97318-9CE9-4C33-BB03-55A9A1283962}"/>
              </a:ext>
            </a:extLst>
          </p:cNvPr>
          <p:cNvSpPr txBox="1">
            <a:spLocks noChangeArrowheads="1"/>
          </p:cNvSpPr>
          <p:nvPr/>
        </p:nvSpPr>
        <p:spPr bwMode="auto">
          <a:xfrm>
            <a:off x="4724400" y="1524000"/>
            <a:ext cx="1054100" cy="336550"/>
          </a:xfrm>
          <a:prstGeom prst="rect">
            <a:avLst/>
          </a:prstGeom>
          <a:noFill/>
          <a:ln w="9525">
            <a:noFill/>
            <a:miter lim="800000"/>
            <a:headEnd/>
            <a:tailEnd/>
          </a:ln>
          <a:effectLst/>
        </p:spPr>
        <p:txBody>
          <a:bodyPr wrap="none">
            <a:spAutoFit/>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algn="ctr" eaLnBrk="0" fontAlgn="base" hangingPunct="0">
              <a:spcBef>
                <a:spcPct val="1000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1000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1000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10000"/>
              </a:spcBef>
              <a:spcAft>
                <a:spcPct val="0"/>
              </a:spcAft>
              <a:defRPr sz="2400">
                <a:solidFill>
                  <a:schemeClr val="tx1"/>
                </a:solidFill>
                <a:latin typeface="Arial" pitchFamily="34" charset="0"/>
                <a:ea typeface="ＭＳ Ｐゴシック" pitchFamily="34" charset="-128"/>
              </a:defRPr>
            </a:lvl9pPr>
          </a:lstStyle>
          <a:p>
            <a:pPr algn="l" eaLnBrk="1" hangingPunct="1">
              <a:spcBef>
                <a:spcPct val="0"/>
              </a:spcBef>
              <a:defRPr/>
            </a:pPr>
            <a:r>
              <a:rPr lang="en-US" sz="1600">
                <a:effectLst>
                  <a:outerShdw blurRad="38100" dist="38100" dir="2700000" algn="tl">
                    <a:srgbClr val="C0C0C0"/>
                  </a:outerShdw>
                </a:effectLst>
              </a:rPr>
              <a:t>Keyboard</a:t>
            </a:r>
          </a:p>
        </p:txBody>
      </p:sp>
      <p:sp>
        <p:nvSpPr>
          <p:cNvPr id="308273" name="Text Box 49">
            <a:extLst>
              <a:ext uri="{FF2B5EF4-FFF2-40B4-BE49-F238E27FC236}">
                <a16:creationId xmlns:a16="http://schemas.microsoft.com/office/drawing/2014/main" xmlns="" id="{F07CEEFE-D9AF-4C94-929C-B21BFA7D5F18}"/>
              </a:ext>
            </a:extLst>
          </p:cNvPr>
          <p:cNvSpPr txBox="1">
            <a:spLocks noChangeArrowheads="1"/>
          </p:cNvSpPr>
          <p:nvPr/>
        </p:nvSpPr>
        <p:spPr bwMode="auto">
          <a:xfrm>
            <a:off x="6092765" y="1524000"/>
            <a:ext cx="800220" cy="338554"/>
          </a:xfrm>
          <a:prstGeom prst="rect">
            <a:avLst/>
          </a:prstGeom>
          <a:noFill/>
          <a:ln w="9525">
            <a:noFill/>
            <a:miter lim="800000"/>
            <a:headEnd/>
            <a:tailEnd/>
          </a:ln>
          <a:effectLst/>
        </p:spPr>
        <p:txBody>
          <a:bodyPr wrap="none">
            <a:spAutoFit/>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algn="ctr" eaLnBrk="0" fontAlgn="base" hangingPunct="0">
              <a:spcBef>
                <a:spcPct val="1000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1000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1000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10000"/>
              </a:spcBef>
              <a:spcAft>
                <a:spcPct val="0"/>
              </a:spcAft>
              <a:defRPr sz="2400">
                <a:solidFill>
                  <a:schemeClr val="tx1"/>
                </a:solidFill>
                <a:latin typeface="Arial" pitchFamily="34" charset="0"/>
                <a:ea typeface="ＭＳ Ｐゴシック" pitchFamily="34" charset="-128"/>
              </a:defRPr>
            </a:lvl9pPr>
          </a:lstStyle>
          <a:p>
            <a:pPr eaLnBrk="1" hangingPunct="1">
              <a:spcBef>
                <a:spcPct val="0"/>
              </a:spcBef>
              <a:defRPr/>
            </a:pPr>
            <a:r>
              <a:rPr lang="en-US" sz="1600" dirty="0">
                <a:effectLst>
                  <a:outerShdw blurRad="38100" dist="38100" dir="2700000" algn="tl">
                    <a:srgbClr val="C0C0C0"/>
                  </a:outerShdw>
                </a:effectLst>
              </a:rPr>
              <a:t>Mouse</a:t>
            </a:r>
          </a:p>
        </p:txBody>
      </p:sp>
      <p:sp>
        <p:nvSpPr>
          <p:cNvPr id="308274" name="Text Box 50">
            <a:extLst>
              <a:ext uri="{FF2B5EF4-FFF2-40B4-BE49-F238E27FC236}">
                <a16:creationId xmlns:a16="http://schemas.microsoft.com/office/drawing/2014/main" xmlns="" id="{96963557-B098-455C-8DF0-DC1E5A18D9DA}"/>
              </a:ext>
            </a:extLst>
          </p:cNvPr>
          <p:cNvSpPr txBox="1">
            <a:spLocks noChangeArrowheads="1"/>
          </p:cNvSpPr>
          <p:nvPr/>
        </p:nvSpPr>
        <p:spPr bwMode="auto">
          <a:xfrm>
            <a:off x="7599363" y="1524000"/>
            <a:ext cx="681037" cy="581025"/>
          </a:xfrm>
          <a:prstGeom prst="rect">
            <a:avLst/>
          </a:prstGeom>
          <a:noFill/>
          <a:ln w="9525">
            <a:noFill/>
            <a:miter lim="800000"/>
            <a:headEnd/>
            <a:tailEnd/>
          </a:ln>
          <a:effectLst/>
        </p:spPr>
        <p:txBody>
          <a:bodyPr wrap="none">
            <a:spAutoFit/>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algn="ctr" eaLnBrk="0" fontAlgn="base" hangingPunct="0">
              <a:spcBef>
                <a:spcPct val="1000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1000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1000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10000"/>
              </a:spcBef>
              <a:spcAft>
                <a:spcPct val="0"/>
              </a:spcAft>
              <a:defRPr sz="2400">
                <a:solidFill>
                  <a:schemeClr val="tx1"/>
                </a:solidFill>
                <a:latin typeface="Arial" pitchFamily="34" charset="0"/>
                <a:ea typeface="ＭＳ Ｐゴシック" pitchFamily="34" charset="-128"/>
              </a:defRPr>
            </a:lvl9pPr>
          </a:lstStyle>
          <a:p>
            <a:pPr eaLnBrk="1" hangingPunct="1">
              <a:spcBef>
                <a:spcPct val="0"/>
              </a:spcBef>
              <a:defRPr/>
            </a:pPr>
            <a:r>
              <a:rPr lang="en-US" sz="1600">
                <a:effectLst>
                  <a:outerShdw blurRad="38100" dist="38100" dir="2700000" algn="tl">
                    <a:srgbClr val="C0C0C0"/>
                  </a:outerShdw>
                </a:effectLst>
              </a:rPr>
              <a:t>Disk</a:t>
            </a:r>
            <a:br>
              <a:rPr lang="en-US" sz="1600">
                <a:effectLst>
                  <a:outerShdw blurRad="38100" dist="38100" dir="2700000" algn="tl">
                    <a:srgbClr val="C0C0C0"/>
                  </a:outerShdw>
                </a:effectLst>
              </a:rPr>
            </a:br>
            <a:r>
              <a:rPr lang="en-US" sz="1600">
                <a:effectLst>
                  <a:outerShdw blurRad="38100" dist="38100" dir="2700000" algn="tl">
                    <a:srgbClr val="C0C0C0"/>
                  </a:outerShdw>
                </a:effectLst>
              </a:rPr>
              <a:t> drive</a:t>
            </a:r>
          </a:p>
        </p:txBody>
      </p:sp>
      <p:pic>
        <p:nvPicPr>
          <p:cNvPr id="1026" name="Picture 2" descr="Retro Disney Mickey Mouse Pop - Graphic Art">
            <a:extLst>
              <a:ext uri="{FF2B5EF4-FFF2-40B4-BE49-F238E27FC236}">
                <a16:creationId xmlns:a16="http://schemas.microsoft.com/office/drawing/2014/main" xmlns="" id="{841B8C95-CBDB-4BC8-B3BF-D57C81C2EC4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83032" y="2272472"/>
            <a:ext cx="675589" cy="1015666"/>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mc:Choice xmlns:p14="http://schemas.microsoft.com/office/powerpoint/2010/main" Requires="p14">
          <p:contentPart p14:bwMode="auto" r:id="rId5">
            <p14:nvContentPartPr>
              <p14:cNvPr id="2" name="Ink 1"/>
              <p14:cNvContentPartPr/>
              <p14:nvPr/>
            </p14:nvContentPartPr>
            <p14:xfrm>
              <a:off x="536400" y="1040040"/>
              <a:ext cx="8123760" cy="5042880"/>
            </p14:xfrm>
          </p:contentPart>
        </mc:Choice>
        <mc:Fallback>
          <p:pic>
            <p:nvPicPr>
              <p:cNvPr id="2" name="Ink 1"/>
              <p:cNvPicPr/>
              <p:nvPr/>
            </p:nvPicPr>
            <p:blipFill>
              <a:blip r:embed="rId6"/>
              <a:stretch>
                <a:fillRect/>
              </a:stretch>
            </p:blipFill>
            <p:spPr>
              <a:xfrm>
                <a:off x="531360" y="1032480"/>
                <a:ext cx="8136000" cy="5056200"/>
              </a:xfrm>
              <a:prstGeom prst="rect">
                <a:avLst/>
              </a:prstGeom>
            </p:spPr>
          </p:pic>
        </mc:Fallback>
      </mc:AlternateContent>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a:extLst>
              <a:ext uri="{FF2B5EF4-FFF2-40B4-BE49-F238E27FC236}">
                <a16:creationId xmlns:a16="http://schemas.microsoft.com/office/drawing/2014/main" xmlns="" id="{7439A2B9-139F-4C4A-98F2-AA83FA158F5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fld id="{7D450D02-3C76-45B9-AADB-C92F62B2F31E}" type="slidenum">
              <a:rPr lang="en-US" altLang="en-US"/>
              <a:pPr/>
              <a:t>5</a:t>
            </a:fld>
            <a:endParaRPr lang="en-US" altLang="en-US"/>
          </a:p>
        </p:txBody>
      </p:sp>
      <p:sp>
        <p:nvSpPr>
          <p:cNvPr id="6147" name="Rectangle 4">
            <a:extLst>
              <a:ext uri="{FF2B5EF4-FFF2-40B4-BE49-F238E27FC236}">
                <a16:creationId xmlns:a16="http://schemas.microsoft.com/office/drawing/2014/main" xmlns="" id="{5A8F4B5A-1288-44F2-A9AF-E6711F2CB458}"/>
              </a:ext>
            </a:extLst>
          </p:cNvPr>
          <p:cNvSpPr>
            <a:spLocks noGrp="1" noChangeArrowheads="1"/>
          </p:cNvSpPr>
          <p:nvPr>
            <p:ph type="title"/>
          </p:nvPr>
        </p:nvSpPr>
        <p:spPr/>
        <p:txBody>
          <a:bodyPr/>
          <a:lstStyle/>
          <a:p>
            <a:r>
              <a:rPr lang="en-US" altLang="en-US"/>
              <a:t>I/O Hardware - Multiple Buses</a:t>
            </a:r>
          </a:p>
        </p:txBody>
      </p:sp>
      <p:sp>
        <p:nvSpPr>
          <p:cNvPr id="6148" name="Rectangle 5">
            <a:extLst>
              <a:ext uri="{FF2B5EF4-FFF2-40B4-BE49-F238E27FC236}">
                <a16:creationId xmlns:a16="http://schemas.microsoft.com/office/drawing/2014/main" xmlns="" id="{217D8DDC-3F38-48AB-9ADA-E760A76E3952}"/>
              </a:ext>
            </a:extLst>
          </p:cNvPr>
          <p:cNvSpPr>
            <a:spLocks noGrp="1" noChangeArrowheads="1"/>
          </p:cNvSpPr>
          <p:nvPr>
            <p:ph type="body" idx="1"/>
          </p:nvPr>
        </p:nvSpPr>
        <p:spPr/>
        <p:txBody>
          <a:bodyPr/>
          <a:lstStyle/>
          <a:p>
            <a:pPr>
              <a:buFontTx/>
              <a:buNone/>
            </a:pPr>
            <a:r>
              <a:rPr lang="en-US" altLang="en-US"/>
              <a:t>  </a:t>
            </a:r>
          </a:p>
        </p:txBody>
      </p:sp>
      <p:sp>
        <p:nvSpPr>
          <p:cNvPr id="6149" name="Line 19">
            <a:extLst>
              <a:ext uri="{FF2B5EF4-FFF2-40B4-BE49-F238E27FC236}">
                <a16:creationId xmlns:a16="http://schemas.microsoft.com/office/drawing/2014/main" xmlns="" id="{E22C8DC1-3E12-4E6B-B989-AB78D60F830B}"/>
              </a:ext>
            </a:extLst>
          </p:cNvPr>
          <p:cNvSpPr>
            <a:spLocks noChangeShapeType="1"/>
          </p:cNvSpPr>
          <p:nvPr/>
        </p:nvSpPr>
        <p:spPr bwMode="auto">
          <a:xfrm flipV="1">
            <a:off x="7543800" y="1905000"/>
            <a:ext cx="0" cy="15240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50" name="Line 20">
            <a:extLst>
              <a:ext uri="{FF2B5EF4-FFF2-40B4-BE49-F238E27FC236}">
                <a16:creationId xmlns:a16="http://schemas.microsoft.com/office/drawing/2014/main" xmlns="" id="{191D78E8-9BFF-47DB-B041-DCF09EEB22A8}"/>
              </a:ext>
            </a:extLst>
          </p:cNvPr>
          <p:cNvSpPr>
            <a:spLocks noChangeShapeType="1"/>
          </p:cNvSpPr>
          <p:nvPr/>
        </p:nvSpPr>
        <p:spPr bwMode="auto">
          <a:xfrm>
            <a:off x="4953000" y="5181600"/>
            <a:ext cx="0" cy="685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51" name="Line 21">
            <a:extLst>
              <a:ext uri="{FF2B5EF4-FFF2-40B4-BE49-F238E27FC236}">
                <a16:creationId xmlns:a16="http://schemas.microsoft.com/office/drawing/2014/main" xmlns="" id="{22E48B5D-476A-4125-97AC-3E1D106871AB}"/>
              </a:ext>
            </a:extLst>
          </p:cNvPr>
          <p:cNvSpPr>
            <a:spLocks noChangeShapeType="1"/>
          </p:cNvSpPr>
          <p:nvPr/>
        </p:nvSpPr>
        <p:spPr bwMode="auto">
          <a:xfrm>
            <a:off x="4953000" y="5867400"/>
            <a:ext cx="35814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6152" name="Group 22">
            <a:extLst>
              <a:ext uri="{FF2B5EF4-FFF2-40B4-BE49-F238E27FC236}">
                <a16:creationId xmlns:a16="http://schemas.microsoft.com/office/drawing/2014/main" xmlns="" id="{6C1048A4-A153-436D-86BB-0DBFB499AB7A}"/>
              </a:ext>
            </a:extLst>
          </p:cNvPr>
          <p:cNvGrpSpPr>
            <a:grpSpLocks/>
          </p:cNvGrpSpPr>
          <p:nvPr/>
        </p:nvGrpSpPr>
        <p:grpSpPr bwMode="auto">
          <a:xfrm>
            <a:off x="3276600" y="2286000"/>
            <a:ext cx="1981200" cy="76200"/>
            <a:chOff x="2064" y="1440"/>
            <a:chExt cx="1248" cy="48"/>
          </a:xfrm>
        </p:grpSpPr>
        <p:sp>
          <p:nvSpPr>
            <p:cNvPr id="6178" name="Line 23">
              <a:extLst>
                <a:ext uri="{FF2B5EF4-FFF2-40B4-BE49-F238E27FC236}">
                  <a16:creationId xmlns:a16="http://schemas.microsoft.com/office/drawing/2014/main" xmlns="" id="{99D385E5-1331-4379-BA39-C8ABD4D9C33A}"/>
                </a:ext>
              </a:extLst>
            </p:cNvPr>
            <p:cNvSpPr>
              <a:spLocks noChangeShapeType="1"/>
            </p:cNvSpPr>
            <p:nvPr/>
          </p:nvSpPr>
          <p:spPr bwMode="auto">
            <a:xfrm>
              <a:off x="2064" y="1488"/>
              <a:ext cx="1248"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79" name="Line 24">
              <a:extLst>
                <a:ext uri="{FF2B5EF4-FFF2-40B4-BE49-F238E27FC236}">
                  <a16:creationId xmlns:a16="http://schemas.microsoft.com/office/drawing/2014/main" xmlns="" id="{6F33B913-3584-41ED-9015-885377BAC55A}"/>
                </a:ext>
              </a:extLst>
            </p:cNvPr>
            <p:cNvSpPr>
              <a:spLocks noChangeShapeType="1"/>
            </p:cNvSpPr>
            <p:nvPr/>
          </p:nvSpPr>
          <p:spPr bwMode="auto">
            <a:xfrm>
              <a:off x="2064" y="1440"/>
              <a:ext cx="1248"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6153" name="Rectangle 25">
            <a:extLst>
              <a:ext uri="{FF2B5EF4-FFF2-40B4-BE49-F238E27FC236}">
                <a16:creationId xmlns:a16="http://schemas.microsoft.com/office/drawing/2014/main" xmlns="" id="{1463A482-D0B3-4B7C-8EA3-C9694D550F79}"/>
              </a:ext>
            </a:extLst>
          </p:cNvPr>
          <p:cNvSpPr>
            <a:spLocks noChangeArrowheads="1"/>
          </p:cNvSpPr>
          <p:nvPr/>
        </p:nvSpPr>
        <p:spPr bwMode="auto">
          <a:xfrm>
            <a:off x="457200" y="3429000"/>
            <a:ext cx="1219200" cy="533400"/>
          </a:xfrm>
          <a:prstGeom prst="rect">
            <a:avLst/>
          </a:prstGeom>
          <a:solidFill>
            <a:srgbClr val="FF66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pPr>
            <a:r>
              <a:rPr lang="en-US" altLang="en-US" sz="1600"/>
              <a:t>Video</a:t>
            </a:r>
            <a:br>
              <a:rPr lang="en-US" altLang="en-US" sz="1600"/>
            </a:br>
            <a:r>
              <a:rPr lang="en-US" altLang="en-US" sz="1600"/>
              <a:t>controller</a:t>
            </a:r>
          </a:p>
        </p:txBody>
      </p:sp>
      <p:sp>
        <p:nvSpPr>
          <p:cNvPr id="6154" name="Rectangle 26">
            <a:extLst>
              <a:ext uri="{FF2B5EF4-FFF2-40B4-BE49-F238E27FC236}">
                <a16:creationId xmlns:a16="http://schemas.microsoft.com/office/drawing/2014/main" xmlns="" id="{E85D9EE9-D05D-43DB-9CA9-DD2FF9A737F7}"/>
              </a:ext>
            </a:extLst>
          </p:cNvPr>
          <p:cNvSpPr>
            <a:spLocks noChangeArrowheads="1"/>
          </p:cNvSpPr>
          <p:nvPr/>
        </p:nvSpPr>
        <p:spPr bwMode="auto">
          <a:xfrm>
            <a:off x="2057400" y="3429000"/>
            <a:ext cx="1219200" cy="533400"/>
          </a:xfrm>
          <a:prstGeom prst="rect">
            <a:avLst/>
          </a:prstGeom>
          <a:solidFill>
            <a:srgbClr val="FF66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pPr>
            <a:r>
              <a:rPr lang="en-US" altLang="en-US" sz="1600"/>
              <a:t>Network</a:t>
            </a:r>
            <a:br>
              <a:rPr lang="en-US" altLang="en-US" sz="1600"/>
            </a:br>
            <a:r>
              <a:rPr lang="en-US" altLang="en-US" sz="1600"/>
              <a:t>controller</a:t>
            </a:r>
          </a:p>
        </p:txBody>
      </p:sp>
      <p:sp>
        <p:nvSpPr>
          <p:cNvPr id="6155" name="Rectangle 27">
            <a:extLst>
              <a:ext uri="{FF2B5EF4-FFF2-40B4-BE49-F238E27FC236}">
                <a16:creationId xmlns:a16="http://schemas.microsoft.com/office/drawing/2014/main" xmlns="" id="{E9B0745F-3172-4466-A8BE-915ABDBDBD90}"/>
              </a:ext>
            </a:extLst>
          </p:cNvPr>
          <p:cNvSpPr>
            <a:spLocks noChangeArrowheads="1"/>
          </p:cNvSpPr>
          <p:nvPr/>
        </p:nvSpPr>
        <p:spPr bwMode="auto">
          <a:xfrm>
            <a:off x="1295400" y="4648200"/>
            <a:ext cx="1219200" cy="533400"/>
          </a:xfrm>
          <a:prstGeom prst="rect">
            <a:avLst/>
          </a:prstGeom>
          <a:solidFill>
            <a:srgbClr val="FF66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pPr>
            <a:r>
              <a:rPr lang="en-US" altLang="en-US" sz="1600"/>
              <a:t>IDE disk</a:t>
            </a:r>
            <a:br>
              <a:rPr lang="en-US" altLang="en-US" sz="1600"/>
            </a:br>
            <a:r>
              <a:rPr lang="en-US" altLang="en-US" sz="1600"/>
              <a:t>controller</a:t>
            </a:r>
          </a:p>
        </p:txBody>
      </p:sp>
      <p:sp>
        <p:nvSpPr>
          <p:cNvPr id="6156" name="Rectangle 28">
            <a:extLst>
              <a:ext uri="{FF2B5EF4-FFF2-40B4-BE49-F238E27FC236}">
                <a16:creationId xmlns:a16="http://schemas.microsoft.com/office/drawing/2014/main" xmlns="" id="{31FC9B96-043E-43B3-B2AE-B253967CEBDB}"/>
              </a:ext>
            </a:extLst>
          </p:cNvPr>
          <p:cNvSpPr>
            <a:spLocks noChangeArrowheads="1"/>
          </p:cNvSpPr>
          <p:nvPr/>
        </p:nvSpPr>
        <p:spPr bwMode="auto">
          <a:xfrm>
            <a:off x="4419600" y="4648200"/>
            <a:ext cx="1219200" cy="533400"/>
          </a:xfrm>
          <a:prstGeom prst="rect">
            <a:avLst/>
          </a:prstGeom>
          <a:solidFill>
            <a:srgbClr val="FF66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pPr>
            <a:r>
              <a:rPr lang="en-US" altLang="en-US" sz="1600"/>
              <a:t>USB </a:t>
            </a:r>
            <a:br>
              <a:rPr lang="en-US" altLang="en-US" sz="1600"/>
            </a:br>
            <a:r>
              <a:rPr lang="en-US" altLang="en-US" sz="1600"/>
              <a:t>interface</a:t>
            </a:r>
          </a:p>
        </p:txBody>
      </p:sp>
      <p:sp>
        <p:nvSpPr>
          <p:cNvPr id="6157" name="Rectangle 29">
            <a:extLst>
              <a:ext uri="{FF2B5EF4-FFF2-40B4-BE49-F238E27FC236}">
                <a16:creationId xmlns:a16="http://schemas.microsoft.com/office/drawing/2014/main" xmlns="" id="{A3228310-F30E-436C-A92F-C4DB32C8DFC6}"/>
              </a:ext>
            </a:extLst>
          </p:cNvPr>
          <p:cNvSpPr>
            <a:spLocks noChangeArrowheads="1"/>
          </p:cNvSpPr>
          <p:nvPr/>
        </p:nvSpPr>
        <p:spPr bwMode="auto">
          <a:xfrm>
            <a:off x="5334000" y="5638800"/>
            <a:ext cx="1219200" cy="533400"/>
          </a:xfrm>
          <a:prstGeom prst="rect">
            <a:avLst/>
          </a:prstGeom>
          <a:solidFill>
            <a:srgbClr val="9C000C"/>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pPr>
            <a:r>
              <a:rPr lang="en-US" altLang="en-US" sz="1600"/>
              <a:t>keyboard</a:t>
            </a:r>
          </a:p>
        </p:txBody>
      </p:sp>
      <p:sp>
        <p:nvSpPr>
          <p:cNvPr id="6158" name="Rectangle 30">
            <a:extLst>
              <a:ext uri="{FF2B5EF4-FFF2-40B4-BE49-F238E27FC236}">
                <a16:creationId xmlns:a16="http://schemas.microsoft.com/office/drawing/2014/main" xmlns="" id="{95A47FEF-3A6A-4C75-8180-2AA7FDCDFC3C}"/>
              </a:ext>
            </a:extLst>
          </p:cNvPr>
          <p:cNvSpPr>
            <a:spLocks noChangeArrowheads="1"/>
          </p:cNvSpPr>
          <p:nvPr/>
        </p:nvSpPr>
        <p:spPr bwMode="auto">
          <a:xfrm>
            <a:off x="6934200" y="5638800"/>
            <a:ext cx="1219200" cy="533400"/>
          </a:xfrm>
          <a:prstGeom prst="rect">
            <a:avLst/>
          </a:prstGeom>
          <a:solidFill>
            <a:srgbClr val="9C000C"/>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pPr>
            <a:r>
              <a:rPr lang="en-US" altLang="en-US" sz="1600"/>
              <a:t>mouse</a:t>
            </a:r>
          </a:p>
        </p:txBody>
      </p:sp>
      <p:sp>
        <p:nvSpPr>
          <p:cNvPr id="6159" name="Rectangle 31">
            <a:extLst>
              <a:ext uri="{FF2B5EF4-FFF2-40B4-BE49-F238E27FC236}">
                <a16:creationId xmlns:a16="http://schemas.microsoft.com/office/drawing/2014/main" xmlns="" id="{F0BCD823-88E5-4EB8-BFFE-EEC73B68ABD5}"/>
              </a:ext>
            </a:extLst>
          </p:cNvPr>
          <p:cNvSpPr>
            <a:spLocks noChangeArrowheads="1"/>
          </p:cNvSpPr>
          <p:nvPr/>
        </p:nvSpPr>
        <p:spPr bwMode="auto">
          <a:xfrm>
            <a:off x="2057400" y="1981200"/>
            <a:ext cx="1219200" cy="457200"/>
          </a:xfrm>
          <a:prstGeom prst="rect">
            <a:avLst/>
          </a:prstGeom>
          <a:solidFill>
            <a:srgbClr val="399604"/>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pPr>
            <a:r>
              <a:rPr lang="en-US" altLang="en-US" sz="1600"/>
              <a:t>CPU</a:t>
            </a:r>
          </a:p>
        </p:txBody>
      </p:sp>
      <p:sp>
        <p:nvSpPr>
          <p:cNvPr id="6160" name="Rectangle 32">
            <a:extLst>
              <a:ext uri="{FF2B5EF4-FFF2-40B4-BE49-F238E27FC236}">
                <a16:creationId xmlns:a16="http://schemas.microsoft.com/office/drawing/2014/main" xmlns="" id="{C92AF060-EEB8-41A9-AE12-3EA8C4F62C6A}"/>
              </a:ext>
            </a:extLst>
          </p:cNvPr>
          <p:cNvSpPr>
            <a:spLocks noChangeArrowheads="1"/>
          </p:cNvSpPr>
          <p:nvPr/>
        </p:nvSpPr>
        <p:spPr bwMode="auto">
          <a:xfrm>
            <a:off x="3810000" y="1981200"/>
            <a:ext cx="1066800" cy="762000"/>
          </a:xfrm>
          <a:prstGeom prst="rect">
            <a:avLst/>
          </a:prstGeom>
          <a:solidFill>
            <a:srgbClr val="399604"/>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pPr>
            <a:r>
              <a:rPr lang="en-US" altLang="en-US" sz="1400"/>
              <a:t>PCI bridge/</a:t>
            </a:r>
            <a:br>
              <a:rPr lang="en-US" altLang="en-US" sz="1400"/>
            </a:br>
            <a:r>
              <a:rPr lang="en-US" altLang="en-US" sz="1400"/>
              <a:t>memory </a:t>
            </a:r>
            <a:br>
              <a:rPr lang="en-US" altLang="en-US" sz="1400"/>
            </a:br>
            <a:r>
              <a:rPr lang="en-US" altLang="en-US" sz="1400"/>
              <a:t>controller</a:t>
            </a:r>
          </a:p>
        </p:txBody>
      </p:sp>
      <p:sp>
        <p:nvSpPr>
          <p:cNvPr id="6161" name="Rectangle 33">
            <a:extLst>
              <a:ext uri="{FF2B5EF4-FFF2-40B4-BE49-F238E27FC236}">
                <a16:creationId xmlns:a16="http://schemas.microsoft.com/office/drawing/2014/main" xmlns="" id="{95E3E7E0-E239-4CFB-ACD4-666424062C9D}"/>
              </a:ext>
            </a:extLst>
          </p:cNvPr>
          <p:cNvSpPr>
            <a:spLocks noChangeArrowheads="1"/>
          </p:cNvSpPr>
          <p:nvPr/>
        </p:nvSpPr>
        <p:spPr bwMode="auto">
          <a:xfrm>
            <a:off x="5257800" y="1981200"/>
            <a:ext cx="1219200" cy="533400"/>
          </a:xfrm>
          <a:prstGeom prst="rect">
            <a:avLst/>
          </a:prstGeom>
          <a:solidFill>
            <a:srgbClr val="399604"/>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pPr>
            <a:r>
              <a:rPr lang="en-US" altLang="en-US" sz="1600"/>
              <a:t>Memory</a:t>
            </a:r>
          </a:p>
        </p:txBody>
      </p:sp>
      <p:sp>
        <p:nvSpPr>
          <p:cNvPr id="6162" name="Rectangle 34">
            <a:extLst>
              <a:ext uri="{FF2B5EF4-FFF2-40B4-BE49-F238E27FC236}">
                <a16:creationId xmlns:a16="http://schemas.microsoft.com/office/drawing/2014/main" xmlns="" id="{F1CE3211-01D0-4E6D-8D54-EC7AC8E70384}"/>
              </a:ext>
            </a:extLst>
          </p:cNvPr>
          <p:cNvSpPr>
            <a:spLocks noChangeArrowheads="1"/>
          </p:cNvSpPr>
          <p:nvPr/>
        </p:nvSpPr>
        <p:spPr bwMode="auto">
          <a:xfrm>
            <a:off x="2057400" y="2438400"/>
            <a:ext cx="1219200" cy="228600"/>
          </a:xfrm>
          <a:prstGeom prst="rect">
            <a:avLst/>
          </a:prstGeom>
          <a:solidFill>
            <a:srgbClr val="399604"/>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pPr>
            <a:r>
              <a:rPr lang="en-US" altLang="en-US" sz="1400"/>
              <a:t>Cache</a:t>
            </a:r>
          </a:p>
        </p:txBody>
      </p:sp>
      <p:sp>
        <p:nvSpPr>
          <p:cNvPr id="6163" name="Line 35">
            <a:extLst>
              <a:ext uri="{FF2B5EF4-FFF2-40B4-BE49-F238E27FC236}">
                <a16:creationId xmlns:a16="http://schemas.microsoft.com/office/drawing/2014/main" xmlns="" id="{B0D28AA1-5B63-438D-9AB1-559069342F5F}"/>
              </a:ext>
            </a:extLst>
          </p:cNvPr>
          <p:cNvSpPr>
            <a:spLocks noChangeShapeType="1"/>
          </p:cNvSpPr>
          <p:nvPr/>
        </p:nvSpPr>
        <p:spPr bwMode="auto">
          <a:xfrm>
            <a:off x="457200" y="4267200"/>
            <a:ext cx="81534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64" name="Line 36">
            <a:extLst>
              <a:ext uri="{FF2B5EF4-FFF2-40B4-BE49-F238E27FC236}">
                <a16:creationId xmlns:a16="http://schemas.microsoft.com/office/drawing/2014/main" xmlns="" id="{0CCF441E-E77B-4C75-AAFB-97DD31EA6FD2}"/>
              </a:ext>
            </a:extLst>
          </p:cNvPr>
          <p:cNvSpPr>
            <a:spLocks noChangeShapeType="1"/>
          </p:cNvSpPr>
          <p:nvPr/>
        </p:nvSpPr>
        <p:spPr bwMode="auto">
          <a:xfrm>
            <a:off x="1066800" y="3962400"/>
            <a:ext cx="0" cy="3048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65" name="Line 37">
            <a:extLst>
              <a:ext uri="{FF2B5EF4-FFF2-40B4-BE49-F238E27FC236}">
                <a16:creationId xmlns:a16="http://schemas.microsoft.com/office/drawing/2014/main" xmlns="" id="{29133196-E6B0-4C4F-9D55-70B35EF76385}"/>
              </a:ext>
            </a:extLst>
          </p:cNvPr>
          <p:cNvSpPr>
            <a:spLocks noChangeShapeType="1"/>
          </p:cNvSpPr>
          <p:nvPr/>
        </p:nvSpPr>
        <p:spPr bwMode="auto">
          <a:xfrm>
            <a:off x="2667000" y="3962400"/>
            <a:ext cx="0" cy="3048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66" name="Line 38">
            <a:extLst>
              <a:ext uri="{FF2B5EF4-FFF2-40B4-BE49-F238E27FC236}">
                <a16:creationId xmlns:a16="http://schemas.microsoft.com/office/drawing/2014/main" xmlns="" id="{3CC8B629-FF2C-4B81-8AD1-D2263DED95A9}"/>
              </a:ext>
            </a:extLst>
          </p:cNvPr>
          <p:cNvSpPr>
            <a:spLocks noChangeShapeType="1"/>
          </p:cNvSpPr>
          <p:nvPr/>
        </p:nvSpPr>
        <p:spPr bwMode="auto">
          <a:xfrm>
            <a:off x="1905000" y="4267200"/>
            <a:ext cx="0" cy="381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67" name="Line 39">
            <a:extLst>
              <a:ext uri="{FF2B5EF4-FFF2-40B4-BE49-F238E27FC236}">
                <a16:creationId xmlns:a16="http://schemas.microsoft.com/office/drawing/2014/main" xmlns="" id="{80F5C260-5BC0-4A02-8C32-6E330FAC5E4F}"/>
              </a:ext>
            </a:extLst>
          </p:cNvPr>
          <p:cNvSpPr>
            <a:spLocks noChangeShapeType="1"/>
          </p:cNvSpPr>
          <p:nvPr/>
        </p:nvSpPr>
        <p:spPr bwMode="auto">
          <a:xfrm>
            <a:off x="4953000" y="4267200"/>
            <a:ext cx="0" cy="381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68" name="Line 40">
            <a:extLst>
              <a:ext uri="{FF2B5EF4-FFF2-40B4-BE49-F238E27FC236}">
                <a16:creationId xmlns:a16="http://schemas.microsoft.com/office/drawing/2014/main" xmlns="" id="{1409495F-83D1-4252-89E7-2304B107667A}"/>
              </a:ext>
            </a:extLst>
          </p:cNvPr>
          <p:cNvSpPr>
            <a:spLocks noChangeShapeType="1"/>
          </p:cNvSpPr>
          <p:nvPr/>
        </p:nvSpPr>
        <p:spPr bwMode="auto">
          <a:xfrm flipV="1">
            <a:off x="4343400" y="2743200"/>
            <a:ext cx="0" cy="1524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69" name="Rectangle 41">
            <a:extLst>
              <a:ext uri="{FF2B5EF4-FFF2-40B4-BE49-F238E27FC236}">
                <a16:creationId xmlns:a16="http://schemas.microsoft.com/office/drawing/2014/main" xmlns="" id="{20BD9807-3F6E-40B6-82EB-709E3544E3F4}"/>
              </a:ext>
            </a:extLst>
          </p:cNvPr>
          <p:cNvSpPr>
            <a:spLocks noChangeArrowheads="1"/>
          </p:cNvSpPr>
          <p:nvPr/>
        </p:nvSpPr>
        <p:spPr bwMode="auto">
          <a:xfrm>
            <a:off x="6934200" y="3429000"/>
            <a:ext cx="1219200" cy="533400"/>
          </a:xfrm>
          <a:prstGeom prst="rect">
            <a:avLst/>
          </a:prstGeom>
          <a:solidFill>
            <a:srgbClr val="FF66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pPr>
            <a:r>
              <a:rPr lang="en-US" altLang="en-US" sz="1600"/>
              <a:t>SCSI</a:t>
            </a:r>
            <a:br>
              <a:rPr lang="en-US" altLang="en-US" sz="1600"/>
            </a:br>
            <a:r>
              <a:rPr lang="en-US" altLang="en-US" sz="1600"/>
              <a:t>controller</a:t>
            </a:r>
          </a:p>
        </p:txBody>
      </p:sp>
      <p:sp>
        <p:nvSpPr>
          <p:cNvPr id="6170" name="Line 42">
            <a:extLst>
              <a:ext uri="{FF2B5EF4-FFF2-40B4-BE49-F238E27FC236}">
                <a16:creationId xmlns:a16="http://schemas.microsoft.com/office/drawing/2014/main" xmlns="" id="{7DDFFEAC-9AC4-422D-812B-FCCAEA1578D2}"/>
              </a:ext>
            </a:extLst>
          </p:cNvPr>
          <p:cNvSpPr>
            <a:spLocks noChangeShapeType="1"/>
          </p:cNvSpPr>
          <p:nvPr/>
        </p:nvSpPr>
        <p:spPr bwMode="auto">
          <a:xfrm>
            <a:off x="7543800" y="3962400"/>
            <a:ext cx="0" cy="3048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71" name="AutoShape 43">
            <a:extLst>
              <a:ext uri="{FF2B5EF4-FFF2-40B4-BE49-F238E27FC236}">
                <a16:creationId xmlns:a16="http://schemas.microsoft.com/office/drawing/2014/main" xmlns="" id="{85759D2A-4A2B-4A50-B3A5-D9A0968971DC}"/>
              </a:ext>
            </a:extLst>
          </p:cNvPr>
          <p:cNvSpPr>
            <a:spLocks noChangeArrowheads="1"/>
          </p:cNvSpPr>
          <p:nvPr/>
        </p:nvSpPr>
        <p:spPr bwMode="auto">
          <a:xfrm>
            <a:off x="7086600" y="2514600"/>
            <a:ext cx="914400" cy="457200"/>
          </a:xfrm>
          <a:prstGeom prst="flowChartMagneticDisk">
            <a:avLst/>
          </a:prstGeom>
          <a:solidFill>
            <a:srgbClr val="5D636A"/>
          </a:solidFill>
          <a:ln w="9525">
            <a:solidFill>
              <a:schemeClr val="tx1"/>
            </a:solidFill>
            <a:round/>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pPr>
            <a:r>
              <a:rPr lang="en-US" altLang="en-US" sz="1400"/>
              <a:t>SCSI disk</a:t>
            </a:r>
          </a:p>
        </p:txBody>
      </p:sp>
      <p:sp>
        <p:nvSpPr>
          <p:cNvPr id="6172" name="AutoShape 44">
            <a:extLst>
              <a:ext uri="{FF2B5EF4-FFF2-40B4-BE49-F238E27FC236}">
                <a16:creationId xmlns:a16="http://schemas.microsoft.com/office/drawing/2014/main" xmlns="" id="{6B5DC711-5C72-40BB-980F-9652724B8B76}"/>
              </a:ext>
            </a:extLst>
          </p:cNvPr>
          <p:cNvSpPr>
            <a:spLocks noChangeArrowheads="1"/>
          </p:cNvSpPr>
          <p:nvPr/>
        </p:nvSpPr>
        <p:spPr bwMode="auto">
          <a:xfrm>
            <a:off x="7086600" y="1981200"/>
            <a:ext cx="914400" cy="457200"/>
          </a:xfrm>
          <a:prstGeom prst="flowChartMagneticDisk">
            <a:avLst/>
          </a:prstGeom>
          <a:solidFill>
            <a:srgbClr val="5D636A"/>
          </a:solidFill>
          <a:ln w="9525">
            <a:solidFill>
              <a:schemeClr val="tx1"/>
            </a:solidFill>
            <a:round/>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pPr>
            <a:r>
              <a:rPr lang="en-US" altLang="en-US" sz="1400"/>
              <a:t>SCSI disk</a:t>
            </a:r>
          </a:p>
        </p:txBody>
      </p:sp>
      <p:sp>
        <p:nvSpPr>
          <p:cNvPr id="6173" name="AutoShape 45">
            <a:extLst>
              <a:ext uri="{FF2B5EF4-FFF2-40B4-BE49-F238E27FC236}">
                <a16:creationId xmlns:a16="http://schemas.microsoft.com/office/drawing/2014/main" xmlns="" id="{4D23D8BC-2184-494C-84F0-A2987A79337C}"/>
              </a:ext>
            </a:extLst>
          </p:cNvPr>
          <p:cNvSpPr>
            <a:spLocks noChangeArrowheads="1"/>
          </p:cNvSpPr>
          <p:nvPr/>
        </p:nvSpPr>
        <p:spPr bwMode="auto">
          <a:xfrm>
            <a:off x="7086600" y="1447800"/>
            <a:ext cx="914400" cy="457200"/>
          </a:xfrm>
          <a:prstGeom prst="flowChartMagneticDisk">
            <a:avLst/>
          </a:prstGeom>
          <a:solidFill>
            <a:srgbClr val="5D636A"/>
          </a:solidFill>
          <a:ln w="9525">
            <a:solidFill>
              <a:schemeClr val="tx1"/>
            </a:solidFill>
            <a:round/>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pPr>
            <a:r>
              <a:rPr lang="en-US" altLang="en-US" sz="1400"/>
              <a:t>SCSI disk</a:t>
            </a:r>
          </a:p>
        </p:txBody>
      </p:sp>
      <p:sp>
        <p:nvSpPr>
          <p:cNvPr id="309294" name="Text Box 46">
            <a:extLst>
              <a:ext uri="{FF2B5EF4-FFF2-40B4-BE49-F238E27FC236}">
                <a16:creationId xmlns:a16="http://schemas.microsoft.com/office/drawing/2014/main" xmlns="" id="{3F88279A-506B-4871-AB65-FA8D139552EA}"/>
              </a:ext>
            </a:extLst>
          </p:cNvPr>
          <p:cNvSpPr txBox="1">
            <a:spLocks noChangeArrowheads="1"/>
          </p:cNvSpPr>
          <p:nvPr/>
        </p:nvSpPr>
        <p:spPr bwMode="auto">
          <a:xfrm>
            <a:off x="7620000" y="4343400"/>
            <a:ext cx="996950" cy="366713"/>
          </a:xfrm>
          <a:prstGeom prst="rect">
            <a:avLst/>
          </a:prstGeom>
          <a:noFill/>
          <a:ln w="9525">
            <a:noFill/>
            <a:miter lim="800000"/>
            <a:headEnd/>
            <a:tailEnd/>
          </a:ln>
          <a:effectLst/>
        </p:spPr>
        <p:txBody>
          <a:bodyPr wrap="none">
            <a:spAutoFit/>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algn="ctr" eaLnBrk="0" fontAlgn="base" hangingPunct="0">
              <a:spcBef>
                <a:spcPct val="1000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1000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1000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10000"/>
              </a:spcBef>
              <a:spcAft>
                <a:spcPct val="0"/>
              </a:spcAft>
              <a:defRPr sz="2400">
                <a:solidFill>
                  <a:schemeClr val="tx1"/>
                </a:solidFill>
                <a:latin typeface="Arial" pitchFamily="34" charset="0"/>
                <a:ea typeface="ＭＳ Ｐゴシック" pitchFamily="34" charset="-128"/>
              </a:defRPr>
            </a:lvl9pPr>
          </a:lstStyle>
          <a:p>
            <a:pPr algn="l" eaLnBrk="1" hangingPunct="1">
              <a:spcBef>
                <a:spcPct val="0"/>
              </a:spcBef>
              <a:defRPr/>
            </a:pPr>
            <a:r>
              <a:rPr lang="en-US" sz="1800">
                <a:effectLst>
                  <a:outerShdw blurRad="38100" dist="38100" dir="2700000" algn="tl">
                    <a:srgbClr val="C0C0C0"/>
                  </a:outerShdw>
                </a:effectLst>
              </a:rPr>
              <a:t>PCI bus</a:t>
            </a:r>
          </a:p>
        </p:txBody>
      </p:sp>
      <p:sp>
        <p:nvSpPr>
          <p:cNvPr id="309295" name="Text Box 47">
            <a:extLst>
              <a:ext uri="{FF2B5EF4-FFF2-40B4-BE49-F238E27FC236}">
                <a16:creationId xmlns:a16="http://schemas.microsoft.com/office/drawing/2014/main" xmlns="" id="{7F7895CF-230A-4E3D-87F5-6A823540BF2A}"/>
              </a:ext>
            </a:extLst>
          </p:cNvPr>
          <p:cNvSpPr txBox="1">
            <a:spLocks noChangeArrowheads="1"/>
          </p:cNvSpPr>
          <p:nvPr/>
        </p:nvSpPr>
        <p:spPr bwMode="auto">
          <a:xfrm>
            <a:off x="4267200" y="5943600"/>
            <a:ext cx="1085850" cy="366713"/>
          </a:xfrm>
          <a:prstGeom prst="rect">
            <a:avLst/>
          </a:prstGeom>
          <a:noFill/>
          <a:ln w="9525">
            <a:noFill/>
            <a:miter lim="800000"/>
            <a:headEnd/>
            <a:tailEnd/>
          </a:ln>
          <a:effectLst/>
        </p:spPr>
        <p:txBody>
          <a:bodyPr wrap="none">
            <a:spAutoFit/>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algn="ctr" eaLnBrk="0" fontAlgn="base" hangingPunct="0">
              <a:spcBef>
                <a:spcPct val="1000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1000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1000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10000"/>
              </a:spcBef>
              <a:spcAft>
                <a:spcPct val="0"/>
              </a:spcAft>
              <a:defRPr sz="2400">
                <a:solidFill>
                  <a:schemeClr val="tx1"/>
                </a:solidFill>
                <a:latin typeface="Arial" pitchFamily="34" charset="0"/>
                <a:ea typeface="ＭＳ Ｐゴシック" pitchFamily="34" charset="-128"/>
              </a:defRPr>
            </a:lvl9pPr>
          </a:lstStyle>
          <a:p>
            <a:pPr algn="l" eaLnBrk="1" hangingPunct="1">
              <a:spcBef>
                <a:spcPct val="0"/>
              </a:spcBef>
              <a:defRPr/>
            </a:pPr>
            <a:r>
              <a:rPr lang="en-US" sz="1800">
                <a:effectLst>
                  <a:outerShdw blurRad="38100" dist="38100" dir="2700000" algn="tl">
                    <a:srgbClr val="C0C0C0"/>
                  </a:outerShdw>
                </a:effectLst>
              </a:rPr>
              <a:t>USB bus</a:t>
            </a:r>
          </a:p>
        </p:txBody>
      </p:sp>
      <p:sp>
        <p:nvSpPr>
          <p:cNvPr id="309296" name="Text Box 48">
            <a:extLst>
              <a:ext uri="{FF2B5EF4-FFF2-40B4-BE49-F238E27FC236}">
                <a16:creationId xmlns:a16="http://schemas.microsoft.com/office/drawing/2014/main" xmlns="" id="{1B599FD7-91D0-461F-A7EB-6EFC25245AF9}"/>
              </a:ext>
            </a:extLst>
          </p:cNvPr>
          <p:cNvSpPr txBox="1">
            <a:spLocks noChangeArrowheads="1"/>
          </p:cNvSpPr>
          <p:nvPr/>
        </p:nvSpPr>
        <p:spPr bwMode="auto">
          <a:xfrm>
            <a:off x="6248400" y="3048000"/>
            <a:ext cx="1149350" cy="366713"/>
          </a:xfrm>
          <a:prstGeom prst="rect">
            <a:avLst/>
          </a:prstGeom>
          <a:noFill/>
          <a:ln w="9525">
            <a:noFill/>
            <a:miter lim="800000"/>
            <a:headEnd/>
            <a:tailEnd/>
          </a:ln>
          <a:effectLst/>
        </p:spPr>
        <p:txBody>
          <a:bodyPr wrap="none">
            <a:spAutoFit/>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algn="ctr" eaLnBrk="0" fontAlgn="base" hangingPunct="0">
              <a:spcBef>
                <a:spcPct val="1000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1000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1000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10000"/>
              </a:spcBef>
              <a:spcAft>
                <a:spcPct val="0"/>
              </a:spcAft>
              <a:defRPr sz="2400">
                <a:solidFill>
                  <a:schemeClr val="tx1"/>
                </a:solidFill>
                <a:latin typeface="Arial" pitchFamily="34" charset="0"/>
                <a:ea typeface="ＭＳ Ｐゴシック" pitchFamily="34" charset="-128"/>
              </a:defRPr>
            </a:lvl9pPr>
          </a:lstStyle>
          <a:p>
            <a:pPr algn="l" eaLnBrk="1" hangingPunct="1">
              <a:spcBef>
                <a:spcPct val="0"/>
              </a:spcBef>
              <a:defRPr/>
            </a:pPr>
            <a:r>
              <a:rPr lang="en-US" sz="1800">
                <a:effectLst>
                  <a:outerShdw blurRad="38100" dist="38100" dir="2700000" algn="tl">
                    <a:srgbClr val="C0C0C0"/>
                  </a:outerShdw>
                </a:effectLst>
              </a:rPr>
              <a:t>SCSI bus</a:t>
            </a:r>
          </a:p>
        </p:txBody>
      </p:sp>
      <p:sp>
        <p:nvSpPr>
          <p:cNvPr id="309297" name="Text Box 49">
            <a:extLst>
              <a:ext uri="{FF2B5EF4-FFF2-40B4-BE49-F238E27FC236}">
                <a16:creationId xmlns:a16="http://schemas.microsoft.com/office/drawing/2014/main" xmlns="" id="{0A11DC7B-4461-4C5F-B2E9-B63C4229AE8C}"/>
              </a:ext>
            </a:extLst>
          </p:cNvPr>
          <p:cNvSpPr txBox="1">
            <a:spLocks noChangeArrowheads="1"/>
          </p:cNvSpPr>
          <p:nvPr/>
        </p:nvSpPr>
        <p:spPr bwMode="auto">
          <a:xfrm>
            <a:off x="2819400" y="1447800"/>
            <a:ext cx="1441450" cy="366713"/>
          </a:xfrm>
          <a:prstGeom prst="rect">
            <a:avLst/>
          </a:prstGeom>
          <a:noFill/>
          <a:ln w="9525">
            <a:noFill/>
            <a:miter lim="800000"/>
            <a:headEnd/>
            <a:tailEnd/>
          </a:ln>
          <a:effectLst/>
        </p:spPr>
        <p:txBody>
          <a:bodyPr wrap="none">
            <a:spAutoFit/>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algn="ctr" eaLnBrk="0" fontAlgn="base" hangingPunct="0">
              <a:spcBef>
                <a:spcPct val="1000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1000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1000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10000"/>
              </a:spcBef>
              <a:spcAft>
                <a:spcPct val="0"/>
              </a:spcAft>
              <a:defRPr sz="2400">
                <a:solidFill>
                  <a:schemeClr val="tx1"/>
                </a:solidFill>
                <a:latin typeface="Arial" pitchFamily="34" charset="0"/>
                <a:ea typeface="ＭＳ Ｐゴシック" pitchFamily="34" charset="-128"/>
              </a:defRPr>
            </a:lvl9pPr>
          </a:lstStyle>
          <a:p>
            <a:pPr algn="l" eaLnBrk="1" hangingPunct="1">
              <a:spcBef>
                <a:spcPct val="0"/>
              </a:spcBef>
              <a:defRPr/>
            </a:pPr>
            <a:r>
              <a:rPr lang="en-US" sz="1800">
                <a:effectLst>
                  <a:outerShdw blurRad="38100" dist="38100" dir="2700000" algn="tl">
                    <a:srgbClr val="C0C0C0"/>
                  </a:outerShdw>
                </a:effectLst>
              </a:rPr>
              <a:t>Memory bus</a:t>
            </a:r>
          </a:p>
        </p:txBody>
      </p:sp>
      <mc:AlternateContent xmlns:mc="http://schemas.openxmlformats.org/markup-compatibility/2006">
        <mc:Choice xmlns:p14="http://schemas.microsoft.com/office/powerpoint/2010/main" Requires="p14">
          <p:contentPart p14:bwMode="auto" r:id="rId3">
            <p14:nvContentPartPr>
              <p14:cNvPr id="2" name="Ink 1"/>
              <p14:cNvContentPartPr/>
              <p14:nvPr/>
            </p14:nvContentPartPr>
            <p14:xfrm>
              <a:off x="3371760" y="1769760"/>
              <a:ext cx="5484600" cy="3079800"/>
            </p14:xfrm>
          </p:contentPart>
        </mc:Choice>
        <mc:Fallback>
          <p:pic>
            <p:nvPicPr>
              <p:cNvPr id="2" name="Ink 1"/>
              <p:cNvPicPr/>
              <p:nvPr/>
            </p:nvPicPr>
            <p:blipFill>
              <a:blip r:embed="rId4"/>
              <a:stretch>
                <a:fillRect/>
              </a:stretch>
            </p:blipFill>
            <p:spPr>
              <a:xfrm>
                <a:off x="3366360" y="1764720"/>
                <a:ext cx="5497560" cy="3090600"/>
              </a:xfrm>
              <a:prstGeom prst="rect">
                <a:avLst/>
              </a:prstGeom>
            </p:spPr>
          </p:pic>
        </mc:Fallback>
      </mc:AlternateContent>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a:extLst>
              <a:ext uri="{FF2B5EF4-FFF2-40B4-BE49-F238E27FC236}">
                <a16:creationId xmlns:a16="http://schemas.microsoft.com/office/drawing/2014/main" xmlns="" id="{67BECE7F-9D53-41A5-8261-E18B468AA1C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fld id="{8D598D1E-7D5E-4E73-887B-DB35B09417B0}" type="slidenum">
              <a:rPr lang="en-US" altLang="en-US"/>
              <a:pPr/>
              <a:t>6</a:t>
            </a:fld>
            <a:endParaRPr lang="en-US" altLang="en-US"/>
          </a:p>
        </p:txBody>
      </p:sp>
      <p:sp>
        <p:nvSpPr>
          <p:cNvPr id="7171" name="Rectangle 2">
            <a:extLst>
              <a:ext uri="{FF2B5EF4-FFF2-40B4-BE49-F238E27FC236}">
                <a16:creationId xmlns:a16="http://schemas.microsoft.com/office/drawing/2014/main" xmlns="" id="{7A8745FD-1AA5-483D-A490-617FE00EB396}"/>
              </a:ext>
            </a:extLst>
          </p:cNvPr>
          <p:cNvSpPr>
            <a:spLocks noGrp="1" noChangeArrowheads="1"/>
          </p:cNvSpPr>
          <p:nvPr>
            <p:ph type="title"/>
          </p:nvPr>
        </p:nvSpPr>
        <p:spPr/>
        <p:txBody>
          <a:bodyPr/>
          <a:lstStyle/>
          <a:p>
            <a:r>
              <a:rPr lang="en-US" altLang="en-US" dirty="0"/>
              <a:t>Diversity among I/O Devices</a:t>
            </a:r>
          </a:p>
        </p:txBody>
      </p:sp>
      <p:sp>
        <p:nvSpPr>
          <p:cNvPr id="7172" name="Rectangle 3">
            <a:extLst>
              <a:ext uri="{FF2B5EF4-FFF2-40B4-BE49-F238E27FC236}">
                <a16:creationId xmlns:a16="http://schemas.microsoft.com/office/drawing/2014/main" xmlns="" id="{ED9A9F14-144F-4C50-A144-84D2F2061160}"/>
              </a:ext>
            </a:extLst>
          </p:cNvPr>
          <p:cNvSpPr>
            <a:spLocks noGrp="1" noChangeArrowheads="1"/>
          </p:cNvSpPr>
          <p:nvPr>
            <p:ph type="body" idx="1"/>
          </p:nvPr>
        </p:nvSpPr>
        <p:spPr/>
        <p:txBody>
          <a:bodyPr/>
          <a:lstStyle/>
          <a:p>
            <a:pPr>
              <a:lnSpc>
                <a:spcPct val="90000"/>
              </a:lnSpc>
              <a:buFontTx/>
              <a:buNone/>
            </a:pPr>
            <a:r>
              <a:rPr lang="en-US" altLang="en-US" dirty="0"/>
              <a:t>The I/O System has to consider device characteristics:</a:t>
            </a:r>
          </a:p>
          <a:p>
            <a:pPr>
              <a:lnSpc>
                <a:spcPct val="90000"/>
              </a:lnSpc>
              <a:buFontTx/>
              <a:buNone/>
            </a:pPr>
            <a:endParaRPr lang="en-US" altLang="en-US" sz="2000" dirty="0"/>
          </a:p>
          <a:p>
            <a:pPr>
              <a:lnSpc>
                <a:spcPct val="90000"/>
              </a:lnSpc>
            </a:pPr>
            <a:r>
              <a:rPr lang="en-US" altLang="en-US" sz="2000" dirty="0"/>
              <a:t>Data rate: </a:t>
            </a:r>
          </a:p>
          <a:p>
            <a:pPr lvl="1">
              <a:lnSpc>
                <a:spcPct val="90000"/>
              </a:lnSpc>
            </a:pPr>
            <a:r>
              <a:rPr lang="en-US" altLang="en-US" sz="1800" dirty="0"/>
              <a:t>may vary by several orders of magnitude</a:t>
            </a:r>
          </a:p>
          <a:p>
            <a:pPr>
              <a:lnSpc>
                <a:spcPct val="90000"/>
              </a:lnSpc>
            </a:pPr>
            <a:r>
              <a:rPr lang="en-US" altLang="en-US" sz="2000" dirty="0"/>
              <a:t>Complexity of control: </a:t>
            </a:r>
          </a:p>
          <a:p>
            <a:pPr lvl="1">
              <a:lnSpc>
                <a:spcPct val="90000"/>
              </a:lnSpc>
            </a:pPr>
            <a:r>
              <a:rPr lang="en-US" altLang="en-US" sz="1800" dirty="0"/>
              <a:t>exclusive vs. shared devices</a:t>
            </a:r>
          </a:p>
          <a:p>
            <a:pPr>
              <a:lnSpc>
                <a:spcPct val="90000"/>
              </a:lnSpc>
            </a:pPr>
            <a:r>
              <a:rPr lang="en-US" altLang="en-US" sz="2000" dirty="0"/>
              <a:t>Unit of transfer: </a:t>
            </a:r>
          </a:p>
          <a:p>
            <a:pPr lvl="1">
              <a:lnSpc>
                <a:spcPct val="90000"/>
              </a:lnSpc>
            </a:pPr>
            <a:r>
              <a:rPr lang="en-US" altLang="en-US" sz="1800" dirty="0"/>
              <a:t>stream of bytes vs. block-I/O</a:t>
            </a:r>
          </a:p>
          <a:p>
            <a:pPr>
              <a:lnSpc>
                <a:spcPct val="90000"/>
              </a:lnSpc>
            </a:pPr>
            <a:r>
              <a:rPr lang="en-US" altLang="en-US" sz="2000" dirty="0"/>
              <a:t>Data representations: </a:t>
            </a:r>
          </a:p>
          <a:p>
            <a:pPr lvl="1">
              <a:lnSpc>
                <a:spcPct val="90000"/>
              </a:lnSpc>
            </a:pPr>
            <a:r>
              <a:rPr lang="en-US" altLang="en-US" sz="1800" dirty="0"/>
              <a:t>character encoding, error codes, parity conventions</a:t>
            </a:r>
          </a:p>
          <a:p>
            <a:pPr>
              <a:lnSpc>
                <a:spcPct val="90000"/>
              </a:lnSpc>
            </a:pPr>
            <a:r>
              <a:rPr lang="en-US" altLang="en-US" sz="2000" dirty="0"/>
              <a:t>Error conditions: </a:t>
            </a:r>
          </a:p>
          <a:p>
            <a:pPr lvl="1">
              <a:lnSpc>
                <a:spcPct val="90000"/>
              </a:lnSpc>
            </a:pPr>
            <a:r>
              <a:rPr lang="en-US" altLang="en-US" sz="1800" dirty="0"/>
              <a:t>consequences, range of responses</a:t>
            </a:r>
          </a:p>
          <a:p>
            <a:pPr>
              <a:lnSpc>
                <a:spcPct val="90000"/>
              </a:lnSpc>
            </a:pPr>
            <a:r>
              <a:rPr lang="en-US" altLang="en-US" sz="2000" dirty="0"/>
              <a:t>Applications: </a:t>
            </a:r>
          </a:p>
          <a:p>
            <a:pPr lvl="1">
              <a:lnSpc>
                <a:spcPct val="90000"/>
              </a:lnSpc>
            </a:pPr>
            <a:r>
              <a:rPr lang="en-US" altLang="en-US" sz="1800" dirty="0"/>
              <a:t>impact on resource scheduling, buffering schemes</a:t>
            </a:r>
          </a:p>
        </p:txBody>
      </p:sp>
      <mc:AlternateContent xmlns:mc="http://schemas.openxmlformats.org/markup-compatibility/2006">
        <mc:Choice xmlns:p14="http://schemas.microsoft.com/office/powerpoint/2010/main" Requires="p14">
          <p:contentPart p14:bwMode="auto" r:id="rId3">
            <p14:nvContentPartPr>
              <p14:cNvPr id="2" name="Ink 1"/>
              <p14:cNvContentPartPr/>
              <p14:nvPr/>
            </p14:nvContentPartPr>
            <p14:xfrm>
              <a:off x="868680" y="1045800"/>
              <a:ext cx="6903360" cy="4874400"/>
            </p14:xfrm>
          </p:contentPart>
        </mc:Choice>
        <mc:Fallback>
          <p:pic>
            <p:nvPicPr>
              <p:cNvPr id="2" name="Ink 1"/>
              <p:cNvPicPr/>
              <p:nvPr/>
            </p:nvPicPr>
            <p:blipFill>
              <a:blip r:embed="rId4"/>
              <a:stretch>
                <a:fillRect/>
              </a:stretch>
            </p:blipFill>
            <p:spPr>
              <a:xfrm>
                <a:off x="865080" y="1041480"/>
                <a:ext cx="6910200" cy="4884120"/>
              </a:xfrm>
              <a:prstGeom prst="rect">
                <a:avLst/>
              </a:prstGeom>
            </p:spPr>
          </p:pic>
        </mc:Fallback>
      </mc:AlternateContent>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a:extLst>
              <a:ext uri="{FF2B5EF4-FFF2-40B4-BE49-F238E27FC236}">
                <a16:creationId xmlns:a16="http://schemas.microsoft.com/office/drawing/2014/main" xmlns="" id="{67BECE7F-9D53-41A5-8261-E18B468AA1C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fld id="{8D598D1E-7D5E-4E73-887B-DB35B09417B0}" type="slidenum">
              <a:rPr lang="en-US" altLang="en-US"/>
              <a:pPr/>
              <a:t>7</a:t>
            </a:fld>
            <a:endParaRPr lang="en-US" altLang="en-US"/>
          </a:p>
        </p:txBody>
      </p:sp>
      <p:sp>
        <p:nvSpPr>
          <p:cNvPr id="7171" name="Rectangle 2">
            <a:extLst>
              <a:ext uri="{FF2B5EF4-FFF2-40B4-BE49-F238E27FC236}">
                <a16:creationId xmlns:a16="http://schemas.microsoft.com/office/drawing/2014/main" xmlns="" id="{7A8745FD-1AA5-483D-A490-617FE00EB396}"/>
              </a:ext>
            </a:extLst>
          </p:cNvPr>
          <p:cNvSpPr>
            <a:spLocks noGrp="1" noChangeArrowheads="1"/>
          </p:cNvSpPr>
          <p:nvPr>
            <p:ph type="title"/>
          </p:nvPr>
        </p:nvSpPr>
        <p:spPr/>
        <p:txBody>
          <a:bodyPr/>
          <a:lstStyle/>
          <a:p>
            <a:r>
              <a:rPr lang="en-US" altLang="en-US" dirty="0"/>
              <a:t>The I/O System’s role</a:t>
            </a:r>
          </a:p>
        </p:txBody>
      </p:sp>
      <p:sp>
        <p:nvSpPr>
          <p:cNvPr id="7172" name="Rectangle 3">
            <a:extLst>
              <a:ext uri="{FF2B5EF4-FFF2-40B4-BE49-F238E27FC236}">
                <a16:creationId xmlns:a16="http://schemas.microsoft.com/office/drawing/2014/main" xmlns="" id="{ED9A9F14-144F-4C50-A144-84D2F2061160}"/>
              </a:ext>
            </a:extLst>
          </p:cNvPr>
          <p:cNvSpPr>
            <a:spLocks noGrp="1" noChangeArrowheads="1"/>
          </p:cNvSpPr>
          <p:nvPr>
            <p:ph type="body" idx="1"/>
          </p:nvPr>
        </p:nvSpPr>
        <p:spPr/>
        <p:txBody>
          <a:bodyPr/>
          <a:lstStyle/>
          <a:p>
            <a:pPr>
              <a:lnSpc>
                <a:spcPct val="90000"/>
              </a:lnSpc>
              <a:buFontTx/>
              <a:buNone/>
            </a:pPr>
            <a:r>
              <a:rPr lang="en-US" altLang="en-US" sz="2000" dirty="0"/>
              <a:t>The I/O System is essentially the glue that holds this all together.  By providing </a:t>
            </a:r>
          </a:p>
          <a:p>
            <a:pPr>
              <a:lnSpc>
                <a:spcPct val="90000"/>
              </a:lnSpc>
              <a:buFontTx/>
              <a:buNone/>
            </a:pPr>
            <a:endParaRPr lang="en-US" altLang="en-US" sz="2000" dirty="0"/>
          </a:p>
          <a:p>
            <a:pPr marL="457200" indent="-457200">
              <a:lnSpc>
                <a:spcPct val="90000"/>
              </a:lnSpc>
              <a:buFont typeface="+mj-lt"/>
              <a:buAutoNum type="arabicPeriod"/>
            </a:pPr>
            <a:r>
              <a:rPr lang="en-US" altLang="en-US" sz="2000" dirty="0"/>
              <a:t>A programming interface for applications to use (hopefully not too big, also not too cumbersome).  Some functions are straightforward, like open, close, read, and write.  And some are device specific like </a:t>
            </a:r>
            <a:r>
              <a:rPr lang="en-US" altLang="en-US" sz="2000" dirty="0" err="1"/>
              <a:t>ioctl’s</a:t>
            </a:r>
            <a:r>
              <a:rPr lang="en-US" altLang="en-US" sz="2000" dirty="0"/>
              <a:t>.</a:t>
            </a:r>
          </a:p>
          <a:p>
            <a:pPr marL="457200" indent="-457200">
              <a:lnSpc>
                <a:spcPct val="90000"/>
              </a:lnSpc>
              <a:buFont typeface="+mj-lt"/>
              <a:buAutoNum type="arabicPeriod"/>
            </a:pPr>
            <a:endParaRPr lang="en-US" altLang="en-US" sz="2000" dirty="0"/>
          </a:p>
          <a:p>
            <a:pPr marL="457200" indent="-457200">
              <a:lnSpc>
                <a:spcPct val="90000"/>
              </a:lnSpc>
              <a:buFont typeface="+mj-lt"/>
              <a:buAutoNum type="arabicPeriod"/>
            </a:pPr>
            <a:r>
              <a:rPr lang="en-US" altLang="en-US" sz="2000" dirty="0"/>
              <a:t>A way for the myriad of hardware devices to attach to the system through device drivers.</a:t>
            </a:r>
          </a:p>
          <a:p>
            <a:pPr marL="0" indent="0">
              <a:lnSpc>
                <a:spcPct val="90000"/>
              </a:lnSpc>
              <a:buNone/>
            </a:pPr>
            <a:endParaRPr lang="en-US" altLang="en-US" sz="2000" dirty="0"/>
          </a:p>
          <a:p>
            <a:pPr marL="0" indent="0">
              <a:lnSpc>
                <a:spcPct val="90000"/>
              </a:lnSpc>
              <a:buNone/>
            </a:pPr>
            <a:r>
              <a:rPr lang="en-US" altLang="en-US" sz="2000" dirty="0"/>
              <a:t>In the Windows, its I/O System, File Systems, and Device Drivers are the largest pieces of code in the OS.</a:t>
            </a:r>
          </a:p>
        </p:txBody>
      </p:sp>
      <mc:AlternateContent xmlns:mc="http://schemas.openxmlformats.org/markup-compatibility/2006">
        <mc:Choice xmlns:p14="http://schemas.microsoft.com/office/powerpoint/2010/main" Requires="p14">
          <p:contentPart p14:bwMode="auto" r:id="rId3">
            <p14:nvContentPartPr>
              <p14:cNvPr id="2" name="Ink 1"/>
              <p14:cNvContentPartPr/>
              <p14:nvPr/>
            </p14:nvContentPartPr>
            <p14:xfrm>
              <a:off x="1144080" y="2692800"/>
              <a:ext cx="7089840" cy="1929240"/>
            </p14:xfrm>
          </p:contentPart>
        </mc:Choice>
        <mc:Fallback>
          <p:pic>
            <p:nvPicPr>
              <p:cNvPr id="2" name="Ink 1"/>
              <p:cNvPicPr/>
              <p:nvPr/>
            </p:nvPicPr>
            <p:blipFill>
              <a:blip r:embed="rId4"/>
              <a:stretch>
                <a:fillRect/>
              </a:stretch>
            </p:blipFill>
            <p:spPr>
              <a:xfrm>
                <a:off x="1138680" y="2686680"/>
                <a:ext cx="7101000" cy="1941480"/>
              </a:xfrm>
              <a:prstGeom prst="rect">
                <a:avLst/>
              </a:prstGeom>
            </p:spPr>
          </p:pic>
        </mc:Fallback>
      </mc:AlternateContent>
    </p:spTree>
    <p:extLst>
      <p:ext uri="{BB962C8B-B14F-4D97-AF65-F5344CB8AC3E}">
        <p14:creationId xmlns:p14="http://schemas.microsoft.com/office/powerpoint/2010/main" val="5594205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xmlns="" id="{A914ABA0-18B7-4686-A887-129AE499E9F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10000"/>
              </a:spcBef>
              <a:spcAft>
                <a:spcPct val="0"/>
              </a:spcAft>
              <a:defRPr>
                <a:solidFill>
                  <a:schemeClr val="tx1"/>
                </a:solidFill>
                <a:latin typeface="Arial" panose="020B0604020202020204" pitchFamily="34" charset="0"/>
                <a:ea typeface="MS PGothic" panose="020B0600070205080204" pitchFamily="34" charset="-128"/>
              </a:defRPr>
            </a:lvl9pPr>
          </a:lstStyle>
          <a:p>
            <a:fld id="{F41231B4-F01F-44E8-A224-CA4ECE2B8610}" type="slidenum">
              <a:rPr lang="en-US" altLang="en-US"/>
              <a:pPr/>
              <a:t>8</a:t>
            </a:fld>
            <a:endParaRPr lang="en-US" altLang="en-US"/>
          </a:p>
        </p:txBody>
      </p:sp>
      <p:sp>
        <p:nvSpPr>
          <p:cNvPr id="8195" name="Rectangle 2">
            <a:extLst>
              <a:ext uri="{FF2B5EF4-FFF2-40B4-BE49-F238E27FC236}">
                <a16:creationId xmlns:a16="http://schemas.microsoft.com/office/drawing/2014/main" xmlns="" id="{0819E48F-BD9D-40B1-88F9-25BB7CC69D43}"/>
              </a:ext>
            </a:extLst>
          </p:cNvPr>
          <p:cNvSpPr>
            <a:spLocks noGrp="1" noChangeArrowheads="1"/>
          </p:cNvSpPr>
          <p:nvPr>
            <p:ph type="title"/>
          </p:nvPr>
        </p:nvSpPr>
        <p:spPr/>
        <p:txBody>
          <a:bodyPr/>
          <a:lstStyle/>
          <a:p>
            <a:r>
              <a:rPr lang="en-US" altLang="en-US"/>
              <a:t>Organization of the I/O Function</a:t>
            </a:r>
          </a:p>
        </p:txBody>
      </p:sp>
      <p:sp>
        <p:nvSpPr>
          <p:cNvPr id="8196" name="Rectangle 3">
            <a:extLst>
              <a:ext uri="{FF2B5EF4-FFF2-40B4-BE49-F238E27FC236}">
                <a16:creationId xmlns:a16="http://schemas.microsoft.com/office/drawing/2014/main" xmlns="" id="{FDFE8ACA-A788-41EE-8100-3CB35CA5FB05}"/>
              </a:ext>
            </a:extLst>
          </p:cNvPr>
          <p:cNvSpPr>
            <a:spLocks noGrp="1" noChangeArrowheads="1"/>
          </p:cNvSpPr>
          <p:nvPr>
            <p:ph type="body" idx="1"/>
          </p:nvPr>
        </p:nvSpPr>
        <p:spPr/>
        <p:txBody>
          <a:bodyPr/>
          <a:lstStyle/>
          <a:p>
            <a:r>
              <a:rPr lang="en-US" altLang="en-US"/>
              <a:t>Programmed I/O with polling:</a:t>
            </a:r>
            <a:r>
              <a:rPr lang="en-US" altLang="en-US" sz="2000"/>
              <a:t> </a:t>
            </a:r>
          </a:p>
          <a:p>
            <a:pPr lvl="1"/>
            <a:r>
              <a:rPr lang="en-US" altLang="en-US" sz="1800"/>
              <a:t>The processor issues an I/O command on behalf of a process </a:t>
            </a:r>
          </a:p>
          <a:p>
            <a:pPr lvl="1"/>
            <a:r>
              <a:rPr lang="en-US" altLang="en-US" sz="1800"/>
              <a:t>The process busy waits for completion of the operation before proceeding</a:t>
            </a:r>
          </a:p>
          <a:p>
            <a:r>
              <a:rPr lang="en-US" altLang="en-US"/>
              <a:t>Interrupt-driven I/O:</a:t>
            </a:r>
            <a:endParaRPr lang="en-US" altLang="en-US" sz="2000"/>
          </a:p>
          <a:p>
            <a:pPr lvl="1"/>
            <a:r>
              <a:rPr lang="en-US" altLang="en-US" sz="1800"/>
              <a:t>The processor issues an I/O command and continues to execute</a:t>
            </a:r>
          </a:p>
          <a:p>
            <a:pPr lvl="1"/>
            <a:r>
              <a:rPr lang="en-US" altLang="en-US" sz="1800"/>
              <a:t>The I/O module interrupts the processor when it has finished I/O</a:t>
            </a:r>
          </a:p>
          <a:p>
            <a:pPr lvl="1"/>
            <a:r>
              <a:rPr lang="en-US" altLang="en-US" sz="1800"/>
              <a:t>The initiator process may be suspended pending the interrupt</a:t>
            </a:r>
          </a:p>
          <a:p>
            <a:r>
              <a:rPr lang="en-US" altLang="en-US"/>
              <a:t>Direct memory access (DMA):</a:t>
            </a:r>
            <a:endParaRPr lang="en-US" altLang="en-US" sz="2000"/>
          </a:p>
          <a:p>
            <a:pPr lvl="1"/>
            <a:r>
              <a:rPr lang="en-US" altLang="en-US" sz="1800"/>
              <a:t>A DMA module controls exchange of data between I/O module and main memory</a:t>
            </a:r>
          </a:p>
          <a:p>
            <a:pPr lvl="1"/>
            <a:r>
              <a:rPr lang="en-US" altLang="en-US" sz="1800"/>
              <a:t>The processor requests transfer of a block of data from DMA and is interrupted only after the entire block has been transferred</a:t>
            </a:r>
          </a:p>
          <a:p>
            <a:endParaRPr lang="en-US" altLang="en-US" sz="2000"/>
          </a:p>
        </p:txBody>
      </p:sp>
      <mc:AlternateContent xmlns:mc="http://schemas.openxmlformats.org/markup-compatibility/2006">
        <mc:Choice xmlns:p14="http://schemas.microsoft.com/office/powerpoint/2010/main" Requires="p14">
          <p:contentPart p14:bwMode="auto" r:id="rId3">
            <p14:nvContentPartPr>
              <p14:cNvPr id="2" name="Ink 1"/>
              <p14:cNvContentPartPr/>
              <p14:nvPr/>
            </p14:nvContentPartPr>
            <p14:xfrm>
              <a:off x="645840" y="1133640"/>
              <a:ext cx="7866720" cy="4427280"/>
            </p14:xfrm>
          </p:contentPart>
        </mc:Choice>
        <mc:Fallback>
          <p:pic>
            <p:nvPicPr>
              <p:cNvPr id="2" name="Ink 1"/>
              <p:cNvPicPr/>
              <p:nvPr/>
            </p:nvPicPr>
            <p:blipFill>
              <a:blip r:embed="rId4"/>
              <a:stretch>
                <a:fillRect/>
              </a:stretch>
            </p:blipFill>
            <p:spPr>
              <a:xfrm>
                <a:off x="640080" y="1128960"/>
                <a:ext cx="7876440" cy="4437720"/>
              </a:xfrm>
              <a:prstGeom prst="rect">
                <a:avLst/>
              </a:prstGeom>
            </p:spPr>
          </p:pic>
        </mc:Fallback>
      </mc:AlternateContent>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50ADACEC-75E6-47CF-86F7-47ED72BB42D9}"/>
              </a:ext>
            </a:extLst>
          </p:cNvPr>
          <p:cNvSpPr>
            <a:spLocks noGrp="1"/>
          </p:cNvSpPr>
          <p:nvPr>
            <p:ph type="title"/>
          </p:nvPr>
        </p:nvSpPr>
        <p:spPr/>
        <p:txBody>
          <a:bodyPr/>
          <a:lstStyle/>
          <a:p>
            <a:r>
              <a:rPr lang="en-US" dirty="0"/>
              <a:t>I/O System and </a:t>
            </a:r>
            <a:r>
              <a:rPr lang="en-US"/>
              <a:t>Secondary Storage</a:t>
            </a:r>
            <a:endParaRPr lang="en-US" dirty="0"/>
          </a:p>
        </p:txBody>
      </p:sp>
      <p:sp>
        <p:nvSpPr>
          <p:cNvPr id="5" name="Content Placeholder 4">
            <a:extLst>
              <a:ext uri="{FF2B5EF4-FFF2-40B4-BE49-F238E27FC236}">
                <a16:creationId xmlns:a16="http://schemas.microsoft.com/office/drawing/2014/main" xmlns="" id="{FB61911D-A991-4E42-9B49-9934C5BABEB9}"/>
              </a:ext>
            </a:extLst>
          </p:cNvPr>
          <p:cNvSpPr>
            <a:spLocks noGrp="1"/>
          </p:cNvSpPr>
          <p:nvPr>
            <p:ph idx="1"/>
          </p:nvPr>
        </p:nvSpPr>
        <p:spPr/>
        <p:txBody>
          <a:bodyPr/>
          <a:lstStyle/>
          <a:p>
            <a:r>
              <a:rPr lang="en-US" dirty="0"/>
              <a:t>That was our quick overview of the I/O System.</a:t>
            </a:r>
          </a:p>
          <a:p>
            <a:endParaRPr lang="en-US" dirty="0"/>
          </a:p>
          <a:p>
            <a:pPr marL="400050" lvl="1" indent="0">
              <a:buNone/>
            </a:pPr>
            <a:r>
              <a:rPr lang="en-US" dirty="0"/>
              <a:t>There is a lot more to discuss if time permits. Such as following a full I/O request from the time the User issues the request, until it causes some action at the hardware level, and then the return trip back to the User.</a:t>
            </a:r>
          </a:p>
          <a:p>
            <a:endParaRPr lang="en-US" dirty="0"/>
          </a:p>
          <a:p>
            <a:r>
              <a:rPr lang="en-US" dirty="0"/>
              <a:t>But now onto Secondary Storage</a:t>
            </a:r>
          </a:p>
        </p:txBody>
      </p:sp>
      <p:sp>
        <p:nvSpPr>
          <p:cNvPr id="3" name="Slide Number Placeholder 2">
            <a:extLst>
              <a:ext uri="{FF2B5EF4-FFF2-40B4-BE49-F238E27FC236}">
                <a16:creationId xmlns:a16="http://schemas.microsoft.com/office/drawing/2014/main" xmlns="" id="{FF21FFA0-9678-4A3D-B90C-331E03D48E52}"/>
              </a:ext>
            </a:extLst>
          </p:cNvPr>
          <p:cNvSpPr>
            <a:spLocks noGrp="1"/>
          </p:cNvSpPr>
          <p:nvPr>
            <p:ph type="sldNum" sz="quarter" idx="12"/>
          </p:nvPr>
        </p:nvSpPr>
        <p:spPr/>
        <p:txBody>
          <a:bodyPr/>
          <a:lstStyle/>
          <a:p>
            <a:fld id="{E8AD00CA-C5FA-47ED-A607-F38BB749EB3B}" type="slidenum">
              <a:rPr lang="en-US" altLang="en-US" smtClean="0"/>
              <a:pPr/>
              <a:t>9</a:t>
            </a:fld>
            <a:endParaRPr lang="en-US" altLang="en-US"/>
          </a:p>
        </p:txBody>
      </p:sp>
    </p:spTree>
    <p:extLst>
      <p:ext uri="{BB962C8B-B14F-4D97-AF65-F5344CB8AC3E}">
        <p14:creationId xmlns:p14="http://schemas.microsoft.com/office/powerpoint/2010/main" val="521499729"/>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BEBFF"/>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1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EBEBFF"/>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1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2739</TotalTime>
  <Words>1318</Words>
  <Application>Microsoft Office PowerPoint</Application>
  <PresentationFormat>On-screen Show (4:3)</PresentationFormat>
  <Paragraphs>279</Paragraphs>
  <Slides>20</Slides>
  <Notes>18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6" baseType="lpstr">
      <vt:lpstr>MS PGothic</vt:lpstr>
      <vt:lpstr>MS PGothic</vt:lpstr>
      <vt:lpstr>Arial</vt:lpstr>
      <vt:lpstr>Times New Roman</vt:lpstr>
      <vt:lpstr>Blank Presentation</vt:lpstr>
      <vt:lpstr>Slide</vt:lpstr>
      <vt:lpstr>CSE 451: Operating Systems Winter 2022  Module 15 I/O System and Secondary Storage</vt:lpstr>
      <vt:lpstr>What’s Ahead</vt:lpstr>
      <vt:lpstr>But first the I/O System Hardware Environment</vt:lpstr>
      <vt:lpstr>I/O Hardware - Single Bus</vt:lpstr>
      <vt:lpstr>I/O Hardware - Multiple Buses</vt:lpstr>
      <vt:lpstr>Diversity among I/O Devices</vt:lpstr>
      <vt:lpstr>The I/O System’s role</vt:lpstr>
      <vt:lpstr>Organization of the I/O Function</vt:lpstr>
      <vt:lpstr>I/O System and Secondary Storage</vt:lpstr>
      <vt:lpstr>Secondary storage</vt:lpstr>
      <vt:lpstr>Another trip down memory lane …</vt:lpstr>
      <vt:lpstr>Disk trends</vt:lpstr>
      <vt:lpstr>PowerPoint Presentation</vt:lpstr>
      <vt:lpstr>Memory hierarchy</vt:lpstr>
      <vt:lpstr>Memory hierarchy: distance analogy</vt:lpstr>
      <vt:lpstr>PowerPoint Presentation</vt:lpstr>
      <vt:lpstr>Disks and the OS</vt:lpstr>
      <vt:lpstr>Physical disk structure</vt:lpstr>
      <vt:lpstr>Interacting with disks</vt:lpstr>
      <vt:lpstr>Disks and the File System</vt:lpstr>
    </vt:vector>
  </TitlesOfParts>
  <Company>University of Washington Dept. Computer Science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Systems CS451</dc:title>
  <dc:creator>Daniel (DJ) Sprouse</dc:creator>
  <cp:lastModifiedBy>Gary Kimura</cp:lastModifiedBy>
  <cp:revision>466</cp:revision>
  <dcterms:created xsi:type="dcterms:W3CDTF">1998-03-30T02:45:13Z</dcterms:created>
  <dcterms:modified xsi:type="dcterms:W3CDTF">2022-02-25T20:19:58Z</dcterms:modified>
</cp:coreProperties>
</file>